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77" r:id="rId2"/>
    <p:sldMasterId id="2147483682" r:id="rId3"/>
    <p:sldMasterId id="2147483688" r:id="rId4"/>
  </p:sldMasterIdLst>
  <p:notesMasterIdLst>
    <p:notesMasterId r:id="rId18"/>
  </p:notesMasterIdLst>
  <p:sldIdLst>
    <p:sldId id="359" r:id="rId5"/>
    <p:sldId id="360" r:id="rId6"/>
    <p:sldId id="375" r:id="rId7"/>
    <p:sldId id="370" r:id="rId8"/>
    <p:sldId id="371" r:id="rId9"/>
    <p:sldId id="362" r:id="rId10"/>
    <p:sldId id="364" r:id="rId11"/>
    <p:sldId id="365" r:id="rId12"/>
    <p:sldId id="366" r:id="rId13"/>
    <p:sldId id="367" r:id="rId14"/>
    <p:sldId id="368" r:id="rId15"/>
    <p:sldId id="373" r:id="rId16"/>
    <p:sldId id="374" r:id="rId17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423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6DE"/>
    <a:srgbClr val="FBF1D5"/>
    <a:srgbClr val="FF0000"/>
    <a:srgbClr val="CA237F"/>
    <a:srgbClr val="40B6E9"/>
    <a:srgbClr val="868686"/>
    <a:srgbClr val="E9E9E9"/>
    <a:srgbClr val="EFF4D1"/>
    <a:srgbClr val="FFEDDF"/>
    <a:srgbClr val="DE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18DC9-E93F-4C46-A029-85DBF03A9CFF}" v="89" dt="2024-04-24T00:26:39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242" autoAdjust="0"/>
  </p:normalViewPr>
  <p:slideViewPr>
    <p:cSldViewPr snapToGrid="0" showGuides="1">
      <p:cViewPr varScale="1">
        <p:scale>
          <a:sx n="110" d="100"/>
          <a:sy n="110" d="100"/>
        </p:scale>
        <p:origin x="636" y="114"/>
      </p:cViewPr>
      <p:guideLst>
        <p:guide pos="7423"/>
        <p:guide pos="7197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EC4DD48-509B-781E-83BF-D5E18654C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5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800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1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63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52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7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65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5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6D68D13-7E96-C4BA-9082-278DA9AD44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29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76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208800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08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3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18.sv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image" Target="../media/image16.png"/><Relationship Id="rId21" Type="http://schemas.openxmlformats.org/officeDocument/2006/relationships/image" Target="../media/image50.png"/><Relationship Id="rId7" Type="http://schemas.openxmlformats.org/officeDocument/2006/relationships/slide" Target="slide8.xml"/><Relationship Id="rId12" Type="http://schemas.openxmlformats.org/officeDocument/2006/relationships/image" Target="../media/image48.png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2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24" Type="http://schemas.openxmlformats.org/officeDocument/2006/relationships/image" Target="../media/image54.png"/><Relationship Id="rId5" Type="http://schemas.openxmlformats.org/officeDocument/2006/relationships/slide" Target="slide6.xml"/><Relationship Id="rId23" Type="http://schemas.openxmlformats.org/officeDocument/2006/relationships/image" Target="../media/image25.png"/><Relationship Id="rId28" Type="http://schemas.openxmlformats.org/officeDocument/2006/relationships/image" Target="../media/image23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22" Type="http://schemas.openxmlformats.org/officeDocument/2006/relationships/image" Target="../media/image53.png"/><Relationship Id="rId27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59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1.png"/><Relationship Id="rId18" Type="http://schemas.openxmlformats.org/officeDocument/2006/relationships/image" Target="../media/image60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580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4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0.png"/><Relationship Id="rId17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60.png"/><Relationship Id="rId10" Type="http://schemas.openxmlformats.org/officeDocument/2006/relationships/slide" Target="slide10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9.xml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7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9.xml"/><Relationship Id="rId5" Type="http://schemas.openxmlformats.org/officeDocument/2006/relationships/image" Target="../media/image21.png"/><Relationship Id="rId15" Type="http://schemas.openxmlformats.org/officeDocument/2006/relationships/image" Target="../media/image250.png"/><Relationship Id="rId10" Type="http://schemas.openxmlformats.org/officeDocument/2006/relationships/slide" Target="slide8.xml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3.png"/><Relationship Id="rId10" Type="http://schemas.openxmlformats.org/officeDocument/2006/relationships/slide" Target="slide10.xml"/><Relationship Id="rId19" Type="http://schemas.openxmlformats.org/officeDocument/2006/relationships/image" Target="../media/image24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image" Target="../media/image310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image" Target="../media/image3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slide" Target="slide9.xml"/><Relationship Id="rId19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15.png"/><Relationship Id="rId16" Type="http://schemas.openxmlformats.org/officeDocument/2006/relationships/image" Target="../media/image3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37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1.png"/><Relationship Id="rId1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3.png"/><Relationship Id="rId1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43.png"/><Relationship Id="rId10" Type="http://schemas.openxmlformats.org/officeDocument/2006/relationships/slide" Target="slide10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6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21.png"/><Relationship Id="rId2" Type="http://schemas.openxmlformats.org/officeDocument/2006/relationships/image" Target="../media/image4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1.xml"/><Relationship Id="rId15" Type="http://schemas.openxmlformats.org/officeDocument/2006/relationships/image" Target="../media/image47.png"/><Relationship Id="rId10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slide" Target="slide9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802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>
                <a:solidFill>
                  <a:schemeClr val="bg1"/>
                </a:solidFill>
              </a:rPr>
              <a:t>분수의 덧셈을</a:t>
            </a:r>
            <a:endParaRPr lang="en-US" altLang="ko-KR" sz="6000" b="1" spc="-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spc="-300">
                <a:solidFill>
                  <a:schemeClr val="bg1"/>
                </a:solidFill>
              </a:rPr>
              <a:t>해 볼까요</a:t>
            </a:r>
            <a:r>
              <a:rPr lang="en-US" altLang="ko-KR" sz="6000" b="1" spc="-300">
                <a:solidFill>
                  <a:schemeClr val="bg1"/>
                </a:solidFill>
              </a:rPr>
              <a:t>?(2)</a:t>
            </a:r>
            <a:endParaRPr lang="ko-KR" altLang="en-US" sz="6000" b="1" spc="-3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86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>
                <a:solidFill>
                  <a:srgbClr val="FFFF00"/>
                </a:solidFill>
              </a:rPr>
              <a:t>분수의 덧셈과 뺄셈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16</a:t>
              </a:r>
              <a:r>
                <a:rPr kumimoji="0" lang="en-US" altLang="ko-KR" sz="2000" b="1" i="0" u="none" strike="noStrike" kern="1200" cap="none" normalizeH="0" baseline="0" noProof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~17</a:t>
              </a:r>
              <a:r>
                <a:rPr kumimoji="0" lang="ko-KR" altLang="en-US" sz="2000" b="1" i="0" u="none" strike="noStrike" kern="1200" cap="none" normalizeH="0" baseline="0" noProof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r>
                <a:rPr kumimoji="0" lang="en-US" altLang="ko-KR" sz="2000" b="1" i="0" u="none" strike="noStrike" kern="1200" cap="none" normalizeH="0" baseline="0" noProof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~13</a:t>
              </a:r>
              <a:r>
                <a:rPr kumimoji="0" lang="ko-KR" altLang="en-US" sz="2000" b="1" i="0" u="none" strike="noStrike" kern="1200" cap="none" normalizeH="0" baseline="0" noProof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2CC0E31-EB2F-477D-B7B0-C8BE6F012202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9" name="사각형: 둥근 모서리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397C961A-639A-1E13-3A2C-3BAFBDB3A6F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0" name="사각형: 둥근 모서리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1051F76B-86CD-CD21-CC59-62D77E9D44B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88A3744-0224-BFA1-6464-9B6B8A79086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9E4A39A5-EB05-2CB3-269D-424D4681833B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0" action="ppaction://hlinksldjump"/>
              <a:extLst>
                <a:ext uri="{FF2B5EF4-FFF2-40B4-BE49-F238E27FC236}">
                  <a16:creationId xmlns:a16="http://schemas.microsoft.com/office/drawing/2014/main" id="{47CD805F-953B-09E4-AF90-48A23BBF36D4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77CD90E-4B9B-8BAB-6261-CB70C62815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3" name="사각형: 둥근 모서리 32">
              <a:hlinkClick r:id="rId12" action="ppaction://hlinksldjump"/>
              <a:extLst>
                <a:ext uri="{FF2B5EF4-FFF2-40B4-BE49-F238E27FC236}">
                  <a16:creationId xmlns:a16="http://schemas.microsoft.com/office/drawing/2014/main" id="{9F7DC75C-DDDA-BFE3-1F49-EC19F03A3DEA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7C021B8-AB92-D771-6199-CAB85814E1B6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F5A9FBF5-8376-4CC4-89DC-A5F998678A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241" y="1122854"/>
            <a:ext cx="275082" cy="56464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6F26389-F796-E36F-FCF2-1C1989B0AC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E38BB191-320B-6912-F366-EA3F875D234C}"/>
              </a:ext>
            </a:extLst>
          </p:cNvPr>
          <p:cNvSpPr/>
          <p:nvPr/>
        </p:nvSpPr>
        <p:spPr>
          <a:xfrm>
            <a:off x="1062915" y="3036635"/>
            <a:ext cx="4313005" cy="2211796"/>
          </a:xfrm>
          <a:prstGeom prst="roundRect">
            <a:avLst>
              <a:gd name="adj" fmla="val 1371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4800"/>
            <a:ext cx="10393221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에서 분수를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 골라 계산 결과가 가장 큰 덧셈식을 만들어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>
                <a:solidFill>
                  <a:srgbClr val="843C0C"/>
                </a:solidFill>
              </a:rPr>
              <a:t>5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915730E-D506-96DA-48B2-5E73178803F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7" name="사각형: 둥근 모서리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1D17855D-0EC6-733F-0962-8BD0B9CF3D2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29">
              <a:hlinkClick r:id="rId5" action="ppaction://hlinksldjump"/>
              <a:extLst>
                <a:ext uri="{FF2B5EF4-FFF2-40B4-BE49-F238E27FC236}">
                  <a16:creationId xmlns:a16="http://schemas.microsoft.com/office/drawing/2014/main" id="{C91C5AB2-323D-C00E-369C-7F4BCB768638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299A0683-64A0-2603-C902-5DB021099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7" action="ppaction://hlinksldjump"/>
              <a:extLst>
                <a:ext uri="{FF2B5EF4-FFF2-40B4-BE49-F238E27FC236}">
                  <a16:creationId xmlns:a16="http://schemas.microsoft.com/office/drawing/2014/main" id="{D23CE79A-4B62-B293-5457-8965B475AD5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8" action="ppaction://hlinksldjump"/>
              <a:extLst>
                <a:ext uri="{FF2B5EF4-FFF2-40B4-BE49-F238E27FC236}">
                  <a16:creationId xmlns:a16="http://schemas.microsoft.com/office/drawing/2014/main" id="{DB83A381-EB45-A7A8-6B18-14E8E1B3522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AFAB901E-BB62-A8DC-71D7-F4B12F8C15DD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1E7E525C-156A-B209-B45E-67C73EF68B9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249BB7-DEF5-FB6A-4F3B-7A78AB7742B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337C54-DC1C-71FE-0229-B641886FB565}"/>
                  </a:ext>
                </a:extLst>
              </p:cNvPr>
              <p:cNvSpPr txBox="1"/>
              <p:nvPr/>
            </p:nvSpPr>
            <p:spPr>
              <a:xfrm>
                <a:off x="1593069" y="3543444"/>
                <a:ext cx="618820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337C54-DC1C-71FE-0229-B641886F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69" y="3543444"/>
                <a:ext cx="618820" cy="606695"/>
              </a:xfrm>
              <a:prstGeom prst="rect">
                <a:avLst/>
              </a:prstGeom>
              <a:blipFill>
                <a:blip r:embed="rId12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B775C5-C40E-C623-0108-45B5B1F11F52}"/>
                  </a:ext>
                </a:extLst>
              </p:cNvPr>
              <p:cNvSpPr txBox="1"/>
              <p:nvPr/>
            </p:nvSpPr>
            <p:spPr>
              <a:xfrm>
                <a:off x="9259960" y="3804478"/>
                <a:ext cx="61882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spc="-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B775C5-C40E-C623-0108-45B5B1F11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60" y="3804478"/>
                <a:ext cx="618820" cy="7325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E98118-A551-1023-BC5C-C728836F47E4}"/>
                  </a:ext>
                </a:extLst>
              </p:cNvPr>
              <p:cNvSpPr txBox="1"/>
              <p:nvPr/>
            </p:nvSpPr>
            <p:spPr>
              <a:xfrm>
                <a:off x="2947464" y="3570078"/>
                <a:ext cx="483700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E98118-A551-1023-BC5C-C728836F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64" y="3570078"/>
                <a:ext cx="483700" cy="606695"/>
              </a:xfrm>
              <a:prstGeom prst="rect">
                <a:avLst/>
              </a:prstGeom>
              <a:blipFill>
                <a:blip r:embed="rId17"/>
                <a:stretch>
                  <a:fillRect l="-1266" r="-6329" b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1BCA7D3-E234-1107-FDC5-572836532977}"/>
                  </a:ext>
                </a:extLst>
              </p:cNvPr>
              <p:cNvSpPr txBox="1"/>
              <p:nvPr/>
            </p:nvSpPr>
            <p:spPr>
              <a:xfrm>
                <a:off x="4166739" y="3543444"/>
                <a:ext cx="618820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1BCA7D3-E234-1107-FDC5-572836532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39" y="3543444"/>
                <a:ext cx="618820" cy="606695"/>
              </a:xfrm>
              <a:prstGeom prst="rect">
                <a:avLst/>
              </a:prstGeom>
              <a:blipFill>
                <a:blip r:embed="rId18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2E17DE7E-0867-A9BC-5444-638F95B9439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7F293BF-9A23-29AF-638E-6E5D4DE97296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3" name="그래픽 57">
                <a:extLst>
                  <a:ext uri="{FF2B5EF4-FFF2-40B4-BE49-F238E27FC236}">
                    <a16:creationId xmlns:a16="http://schemas.microsoft.com/office/drawing/2014/main" id="{27AC22E2-3499-2B00-ECEF-0E9A68C2F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8ECA7B-F892-F279-96AE-867CA5EEC8E9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C057B41-0355-1EFB-FB51-6639D04DF98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E59CBCC6-09C2-2014-35C6-68DC74C8C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137B6-75FE-3FD6-F74F-E1DA8B05678B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91696C55-6209-D596-EB08-C14B7672DA9A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029600" y="748803"/>
            <a:ext cx="652750" cy="2962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A312858-7286-F546-8C3B-9151447B3E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1944" y="1177056"/>
            <a:ext cx="1084040" cy="37642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EA0D4B-B916-4933-8C3C-7296EF8DBF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5238" y="2871310"/>
            <a:ext cx="1084040" cy="376428"/>
          </a:xfrm>
          <a:prstGeom prst="rect">
            <a:avLst/>
          </a:prstGeom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14DDE0A5-EC59-7403-937F-78B5A39352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9E29F10-21F4-4EF4-7E2C-2B69095676C0}"/>
              </a:ext>
            </a:extLst>
          </p:cNvPr>
          <p:cNvSpPr/>
          <p:nvPr/>
        </p:nvSpPr>
        <p:spPr>
          <a:xfrm>
            <a:off x="6391678" y="3621548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95EBFC5-DCF6-B403-DFCF-41E720DECAFA}"/>
              </a:ext>
            </a:extLst>
          </p:cNvPr>
          <p:cNvSpPr/>
          <p:nvPr/>
        </p:nvSpPr>
        <p:spPr>
          <a:xfrm>
            <a:off x="8117191" y="3623960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FC0D3A9-BE17-AD3F-545C-8F329B92FE96}"/>
              </a:ext>
            </a:extLst>
          </p:cNvPr>
          <p:cNvSpPr/>
          <p:nvPr/>
        </p:nvSpPr>
        <p:spPr>
          <a:xfrm>
            <a:off x="9843353" y="3620914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9BAD0F-4334-C458-12B4-DD4FA9D5FB33}"/>
                  </a:ext>
                </a:extLst>
              </p:cNvPr>
              <p:cNvSpPr txBox="1"/>
              <p:nvPr/>
            </p:nvSpPr>
            <p:spPr>
              <a:xfrm>
                <a:off x="6307384" y="3440880"/>
                <a:ext cx="1165245" cy="13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9BAD0F-4334-C458-12B4-DD4FA9D5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384" y="3440880"/>
                <a:ext cx="1165245" cy="13081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BFF06B-59B2-EF07-D566-D5F245880355}"/>
                  </a:ext>
                </a:extLst>
              </p:cNvPr>
              <p:cNvSpPr txBox="1"/>
              <p:nvPr/>
            </p:nvSpPr>
            <p:spPr>
              <a:xfrm>
                <a:off x="8297427" y="3440879"/>
                <a:ext cx="826151" cy="13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BFF06B-59B2-EF07-D566-D5F245880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7" y="3440879"/>
                <a:ext cx="826151" cy="130811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6E191B-CD78-2FC4-33D9-188097343BE7}"/>
                  </a:ext>
                </a:extLst>
              </p:cNvPr>
              <p:cNvSpPr txBox="1"/>
              <p:nvPr/>
            </p:nvSpPr>
            <p:spPr>
              <a:xfrm>
                <a:off x="9810131" y="3418946"/>
                <a:ext cx="1091110" cy="13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6E191B-CD78-2FC4-33D9-188097343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131" y="3418946"/>
                <a:ext cx="1091110" cy="130811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1E083-6D19-5F6C-D904-F4E1E3F54F4F}"/>
                  </a:ext>
                </a:extLst>
              </p:cNvPr>
              <p:cNvSpPr txBox="1"/>
              <p:nvPr/>
            </p:nvSpPr>
            <p:spPr>
              <a:xfrm>
                <a:off x="7501193" y="3818676"/>
                <a:ext cx="706116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3200" spc="-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1E083-6D19-5F6C-D904-F4E1E3F5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193" y="3818676"/>
                <a:ext cx="706116" cy="7325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57F4A2ED-285E-E725-45BD-43B1FB913E85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4546475" y="175340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96A164-CE66-51AD-72B5-93FA1561AA85}"/>
              </a:ext>
            </a:extLst>
          </p:cNvPr>
          <p:cNvSpPr txBox="1"/>
          <p:nvPr/>
        </p:nvSpPr>
        <p:spPr>
          <a:xfrm>
            <a:off x="1343025" y="1678574"/>
            <a:ext cx="1009239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도윤이는 분모가 같은 대분수를 더하는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가지 방법을 공책에 정리하였습니다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빈칸에 알맞은 수나 말을 써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9AE388DF-A488-7074-FD65-8567C6E7123D}"/>
              </a:ext>
            </a:extLst>
          </p:cNvPr>
          <p:cNvSpPr>
            <a:spLocks noChangeAspect="1"/>
          </p:cNvSpPr>
          <p:nvPr/>
        </p:nvSpPr>
        <p:spPr>
          <a:xfrm>
            <a:off x="1092420" y="1915912"/>
            <a:ext cx="181333" cy="1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C741774-66DD-ACBC-C972-71EA3A3FA62E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CEE8CC7-7C9E-33EA-62D9-0B2987B3ABD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40" name="그래픽 57">
                <a:extLst>
                  <a:ext uri="{FF2B5EF4-FFF2-40B4-BE49-F238E27FC236}">
                    <a16:creationId xmlns:a16="http://schemas.microsoft.com/office/drawing/2014/main" id="{AA981FC3-0C2A-7F22-2432-67849332B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0F829-E165-B061-C50E-32E56D515C4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74B2B20-320E-923F-3312-483833F54E6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DE808A3B-35AB-EF66-1DC0-C7AA8E7C0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548B00-020F-6925-611A-284E46E2E69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56E82D64-4BEE-9B13-7320-124BBD7C46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790078" y="3132715"/>
            <a:ext cx="926475" cy="29628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DF4AE9F5-0050-E16D-AE1B-32B5DD8E3D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3DC1D6-19E2-DE6E-DA54-64657CEE21F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9649CA-2DF0-4463-24E4-025247002F65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28">
            <a:extLst>
              <a:ext uri="{FF2B5EF4-FFF2-40B4-BE49-F238E27FC236}">
                <a16:creationId xmlns:a16="http://schemas.microsoft.com/office/drawing/2014/main" id="{A5504F55-D616-86EE-5CF4-137B5AC489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C741774-66DD-ACBC-C972-71EA3A3FA62E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CEE8CC7-7C9E-33EA-62D9-0B2987B3ABD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40" name="그래픽 57">
                <a:extLst>
                  <a:ext uri="{FF2B5EF4-FFF2-40B4-BE49-F238E27FC236}">
                    <a16:creationId xmlns:a16="http://schemas.microsoft.com/office/drawing/2014/main" id="{AA981FC3-0C2A-7F22-2432-67849332B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0F829-E165-B061-C50E-32E56D515C4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74B2B20-320E-923F-3312-483833F54E6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DE808A3B-35AB-EF66-1DC0-C7AA8E7C0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548B00-020F-6925-611A-284E46E2E69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DF4AE9F5-0050-E16D-AE1B-32B5DD8E3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AA5708-F1D7-A280-769E-C9BC07396D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A59BE59F-24D0-0F37-759A-9D6A8B8340EF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F3DAB1-0DCC-F069-61C5-6CB7C11672DE}"/>
                  </a:ext>
                </a:extLst>
              </p:cNvPr>
              <p:cNvSpPr txBox="1"/>
              <p:nvPr/>
            </p:nvSpPr>
            <p:spPr>
              <a:xfrm>
                <a:off x="2145867" y="2850328"/>
                <a:ext cx="927937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+              </m:t>
                          </m:r>
                        </m:e>
                      </m:d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num>
                            <m:den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num>
                            <m:den>
                              <m:r>
                                <a:rPr lang="en-US" altLang="ko-KR" sz="3200" b="1" i="1" spc="-30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F3DAB1-0DCC-F069-61C5-6CB7C1167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67" y="2850328"/>
                <a:ext cx="9279371" cy="606695"/>
              </a:xfrm>
              <a:prstGeom prst="rect">
                <a:avLst/>
              </a:prstGeom>
              <a:blipFill>
                <a:blip r:embed="rId16"/>
                <a:stretch>
                  <a:fillRect b="-8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87C7BEB2-0D47-FA86-8C7E-62090C42C7F6}"/>
              </a:ext>
            </a:extLst>
          </p:cNvPr>
          <p:cNvSpPr/>
          <p:nvPr/>
        </p:nvSpPr>
        <p:spPr>
          <a:xfrm>
            <a:off x="4444442" y="325680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87CB26-FF3B-CD47-8EA4-26B37EDAD825}"/>
              </a:ext>
            </a:extLst>
          </p:cNvPr>
          <p:cNvSpPr txBox="1"/>
          <p:nvPr/>
        </p:nvSpPr>
        <p:spPr>
          <a:xfrm>
            <a:off x="4471661" y="325050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C9CC965A-28EA-F8EE-C204-A6C1499790C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517822" y="332237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CB328945-0978-10C8-4962-8251E2018145}"/>
              </a:ext>
            </a:extLst>
          </p:cNvPr>
          <p:cNvSpPr/>
          <p:nvPr/>
        </p:nvSpPr>
        <p:spPr>
          <a:xfrm>
            <a:off x="6950920" y="290498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42A33B-CF10-8CC7-3682-532E524A2091}"/>
              </a:ext>
            </a:extLst>
          </p:cNvPr>
          <p:cNvSpPr txBox="1"/>
          <p:nvPr/>
        </p:nvSpPr>
        <p:spPr>
          <a:xfrm>
            <a:off x="6978139" y="289867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3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8B4E8A73-DDC5-0441-818D-60D6A9219E3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024300" y="297055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BEF0C653-7D94-8019-3DB8-AD4BD81EBA4E}"/>
              </a:ext>
            </a:extLst>
          </p:cNvPr>
          <p:cNvGrpSpPr/>
          <p:nvPr/>
        </p:nvGrpSpPr>
        <p:grpSpPr>
          <a:xfrm>
            <a:off x="1019262" y="1662439"/>
            <a:ext cx="1022099" cy="593315"/>
            <a:chOff x="2089110" y="2279395"/>
            <a:chExt cx="1022099" cy="593315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6A40BE98-3C98-55D3-3AD1-A24305BBA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86731"/>
            <a:stretch/>
          </p:blipFill>
          <p:spPr>
            <a:xfrm>
              <a:off x="2089110" y="2381315"/>
              <a:ext cx="1022099" cy="49139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DC89DC-D36F-8176-FF4B-318FA252408A}"/>
                </a:ext>
              </a:extLst>
            </p:cNvPr>
            <p:cNvSpPr txBox="1"/>
            <p:nvPr/>
          </p:nvSpPr>
          <p:spPr>
            <a:xfrm>
              <a:off x="2102713" y="2279395"/>
              <a:ext cx="947684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B3201D-0A12-3C0F-1E16-BF5C3C8F308E}"/>
                  </a:ext>
                </a:extLst>
              </p:cNvPr>
              <p:cNvSpPr txBox="1"/>
              <p:nvPr/>
            </p:nvSpPr>
            <p:spPr>
              <a:xfrm>
                <a:off x="3862411" y="4135852"/>
                <a:ext cx="757178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0" spc="-30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3200" b="1" i="0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B3201D-0A12-3C0F-1E16-BF5C3C8F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411" y="4135852"/>
                <a:ext cx="7571786" cy="606695"/>
              </a:xfrm>
              <a:prstGeom prst="rect">
                <a:avLst/>
              </a:prstGeom>
              <a:blipFill>
                <a:blip r:embed="rId20"/>
                <a:stretch>
                  <a:fillRect b="-8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D479A17-7F76-B980-2DED-47B5187BBE8D}"/>
              </a:ext>
            </a:extLst>
          </p:cNvPr>
          <p:cNvSpPr txBox="1"/>
          <p:nvPr/>
        </p:nvSpPr>
        <p:spPr>
          <a:xfrm>
            <a:off x="2103339" y="1742712"/>
            <a:ext cx="9330858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300" dirty="0"/>
              <a:t>              부분끼리</a:t>
            </a:r>
            <a:r>
              <a:rPr lang="en-US" altLang="ko-KR" sz="3200" b="1" spc="-300" dirty="0"/>
              <a:t>, </a:t>
            </a:r>
            <a:r>
              <a:rPr lang="ko-KR" altLang="en-US" sz="3200" b="1" spc="-300" dirty="0"/>
              <a:t>               부분끼리 더한다</a:t>
            </a:r>
            <a:r>
              <a:rPr lang="en-US" altLang="ko-KR" sz="3200" b="1" spc="-300" dirty="0"/>
              <a:t>.</a:t>
            </a:r>
            <a:r>
              <a:rPr lang="ko-KR" altLang="en-US" sz="3200" b="1" spc="-300" dirty="0"/>
              <a:t>  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2E5AA4ED-C7BD-62F0-D765-880B39D452E0}"/>
              </a:ext>
            </a:extLst>
          </p:cNvPr>
          <p:cNvSpPr/>
          <p:nvPr/>
        </p:nvSpPr>
        <p:spPr>
          <a:xfrm>
            <a:off x="2056274" y="1714625"/>
            <a:ext cx="1377598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9153-38F1-340F-E02E-7AA1FD71F45C}"/>
              </a:ext>
            </a:extLst>
          </p:cNvPr>
          <p:cNvSpPr txBox="1"/>
          <p:nvPr/>
        </p:nvSpPr>
        <p:spPr>
          <a:xfrm>
            <a:off x="2125500" y="1708317"/>
            <a:ext cx="1222526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>
                <a:solidFill>
                  <a:srgbClr val="FF0000"/>
                </a:solidFill>
              </a:rPr>
              <a:t>자연수</a:t>
            </a: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E72E2F6A-558E-FB4E-C844-1876005DFEE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502827" y="178019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275F7C32-1368-658C-DDA6-F54BCF30A981}"/>
              </a:ext>
            </a:extLst>
          </p:cNvPr>
          <p:cNvSpPr/>
          <p:nvPr/>
        </p:nvSpPr>
        <p:spPr>
          <a:xfrm>
            <a:off x="5271253" y="1714625"/>
            <a:ext cx="1377598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AB320-F00F-994F-A20D-91E765E2FE52}"/>
              </a:ext>
            </a:extLst>
          </p:cNvPr>
          <p:cNvSpPr txBox="1"/>
          <p:nvPr/>
        </p:nvSpPr>
        <p:spPr>
          <a:xfrm>
            <a:off x="5340479" y="1708317"/>
            <a:ext cx="1222526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진분수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B2FCD638-004E-EE9E-99B8-A278CA4A33D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717806" y="178019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BD2B693B-8DD3-4AD3-6527-B1A4A63F22A3}"/>
              </a:ext>
            </a:extLst>
          </p:cNvPr>
          <p:cNvSpPr/>
          <p:nvPr/>
        </p:nvSpPr>
        <p:spPr>
          <a:xfrm>
            <a:off x="5439369" y="325680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FE68F8-781C-7314-24CB-92947369DB61}"/>
              </a:ext>
            </a:extLst>
          </p:cNvPr>
          <p:cNvSpPr txBox="1"/>
          <p:nvPr/>
        </p:nvSpPr>
        <p:spPr>
          <a:xfrm>
            <a:off x="5466588" y="325050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E1FB3569-24F7-D4E3-6F17-13D0D3F6B20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512749" y="332237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0EE5858A-0921-769D-FCE7-4445483770C7}"/>
              </a:ext>
            </a:extLst>
          </p:cNvPr>
          <p:cNvSpPr/>
          <p:nvPr/>
        </p:nvSpPr>
        <p:spPr>
          <a:xfrm>
            <a:off x="8109632" y="290498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01F311-4171-0417-9DA0-B29554BC5981}"/>
              </a:ext>
            </a:extLst>
          </p:cNvPr>
          <p:cNvSpPr txBox="1"/>
          <p:nvPr/>
        </p:nvSpPr>
        <p:spPr>
          <a:xfrm>
            <a:off x="8136851" y="289867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4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75EDE50A-03AA-5446-8A0F-0C2AC09669E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183012" y="297055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그림 28">
            <a:extLst>
              <a:ext uri="{FF2B5EF4-FFF2-40B4-BE49-F238E27FC236}">
                <a16:creationId xmlns:a16="http://schemas.microsoft.com/office/drawing/2014/main" id="{1FAB9700-5C5D-D13B-80D3-5CC5E0833D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45" grpId="0"/>
      <p:bldP spid="54" grpId="0"/>
      <p:bldP spid="57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C741774-66DD-ACBC-C972-71EA3A3FA62E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CEE8CC7-7C9E-33EA-62D9-0B2987B3ABD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40" name="그래픽 57">
                <a:extLst>
                  <a:ext uri="{FF2B5EF4-FFF2-40B4-BE49-F238E27FC236}">
                    <a16:creationId xmlns:a16="http://schemas.microsoft.com/office/drawing/2014/main" id="{AA981FC3-0C2A-7F22-2432-67849332B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0F829-E165-B061-C50E-32E56D515C4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74B2B20-320E-923F-3312-483833F54E6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DE808A3B-35AB-EF66-1DC0-C7AA8E7C0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548B00-020F-6925-611A-284E46E2E69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DF4AE9F5-0050-E16D-AE1B-32B5DD8E3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AE2069A1-FB77-498A-EFA9-F7BBA4D931AA}"/>
              </a:ext>
            </a:extLst>
          </p:cNvPr>
          <p:cNvGrpSpPr/>
          <p:nvPr/>
        </p:nvGrpSpPr>
        <p:grpSpPr>
          <a:xfrm>
            <a:off x="998018" y="1659441"/>
            <a:ext cx="1022099" cy="593315"/>
            <a:chOff x="4591266" y="2279395"/>
            <a:chExt cx="1022099" cy="593315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6C62C9B-964E-C837-812E-69C810771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86731"/>
            <a:stretch/>
          </p:blipFill>
          <p:spPr>
            <a:xfrm>
              <a:off x="4591266" y="2381315"/>
              <a:ext cx="1022099" cy="49139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E43B49-12C6-2B83-FC64-CACAD4CF7619}"/>
                </a:ext>
              </a:extLst>
            </p:cNvPr>
            <p:cNvSpPr txBox="1"/>
            <p:nvPr/>
          </p:nvSpPr>
          <p:spPr>
            <a:xfrm>
              <a:off x="4630329" y="2279395"/>
              <a:ext cx="936855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EBB2F1-DB13-7213-314E-19DAF9CB69AD}"/>
                  </a:ext>
                </a:extLst>
              </p:cNvPr>
              <p:cNvSpPr txBox="1"/>
              <p:nvPr/>
            </p:nvSpPr>
            <p:spPr>
              <a:xfrm>
                <a:off x="2165318" y="2855676"/>
                <a:ext cx="925121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EBB2F1-DB13-7213-314E-19DAF9CB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18" y="2855676"/>
                <a:ext cx="9251211" cy="606695"/>
              </a:xfrm>
              <a:prstGeom prst="rect">
                <a:avLst/>
              </a:prstGeom>
              <a:blipFill>
                <a:blip r:embed="rId17"/>
                <a:stretch>
                  <a:fillRect b="-8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28BEAB9-E832-A270-2F31-B4A8D7EDAC43}"/>
              </a:ext>
            </a:extLst>
          </p:cNvPr>
          <p:cNvSpPr/>
          <p:nvPr/>
        </p:nvSpPr>
        <p:spPr>
          <a:xfrm>
            <a:off x="4306211" y="290436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98E85-F3BA-8CBC-3016-A800E017D7DC}"/>
              </a:ext>
            </a:extLst>
          </p:cNvPr>
          <p:cNvSpPr txBox="1"/>
          <p:nvPr/>
        </p:nvSpPr>
        <p:spPr>
          <a:xfrm>
            <a:off x="4333430" y="289806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11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E6397CF-E9AD-8EA3-9668-ADC9EBEEBC2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379591" y="296993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D6E89400-23C7-FCD1-91CE-A7322466096F}"/>
              </a:ext>
            </a:extLst>
          </p:cNvPr>
          <p:cNvSpPr/>
          <p:nvPr/>
        </p:nvSpPr>
        <p:spPr>
          <a:xfrm>
            <a:off x="5459630" y="290436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F9C1F-7D5B-B151-A7B0-5FF261A2E92A}"/>
              </a:ext>
            </a:extLst>
          </p:cNvPr>
          <p:cNvSpPr txBox="1"/>
          <p:nvPr/>
        </p:nvSpPr>
        <p:spPr>
          <a:xfrm>
            <a:off x="5486849" y="289806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20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98B77D0A-08B0-FE96-67A3-CE3A53ED9A2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533010" y="296993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1D796E-51EF-C2A3-4514-A188F5214CC9}"/>
              </a:ext>
            </a:extLst>
          </p:cNvPr>
          <p:cNvSpPr txBox="1"/>
          <p:nvPr/>
        </p:nvSpPr>
        <p:spPr>
          <a:xfrm>
            <a:off x="2121183" y="1652876"/>
            <a:ext cx="9295345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200" b="1" spc="-300" dirty="0">
                <a:solidFill>
                  <a:srgbClr val="FF0000"/>
                </a:solidFill>
              </a:rPr>
              <a:t>     대분수를 가분수로 바꾸어서 더한다</a:t>
            </a:r>
            <a:r>
              <a:rPr lang="en-US" altLang="ko-KR" sz="3200" b="1" spc="-300" dirty="0">
                <a:solidFill>
                  <a:srgbClr val="FF0000"/>
                </a:solidFill>
              </a:rPr>
              <a:t>.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4DCC143F-D872-4BB4-9FFB-87B83AD7F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451127" y="168478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8222B398-24C9-388A-A5FA-1A448AD22284}"/>
              </a:ext>
            </a:extLst>
          </p:cNvPr>
          <p:cNvCxnSpPr>
            <a:cxnSpLocks/>
          </p:cNvCxnSpPr>
          <p:nvPr/>
        </p:nvCxnSpPr>
        <p:spPr>
          <a:xfrm>
            <a:off x="2121186" y="2313511"/>
            <a:ext cx="92953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타원 66">
            <a:extLst>
              <a:ext uri="{FF2B5EF4-FFF2-40B4-BE49-F238E27FC236}">
                <a16:creationId xmlns:a16="http://schemas.microsoft.com/office/drawing/2014/main" id="{030039D0-C065-3366-AE36-C171970191B5}"/>
              </a:ext>
            </a:extLst>
          </p:cNvPr>
          <p:cNvSpPr/>
          <p:nvPr/>
        </p:nvSpPr>
        <p:spPr>
          <a:xfrm>
            <a:off x="2112625" y="1761266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/>
              <a:t>예</a:t>
            </a:r>
          </a:p>
        </p:txBody>
      </p:sp>
      <p:pic>
        <p:nvPicPr>
          <p:cNvPr id="18" name="그림 28">
            <a:extLst>
              <a:ext uri="{FF2B5EF4-FFF2-40B4-BE49-F238E27FC236}">
                <a16:creationId xmlns:a16="http://schemas.microsoft.com/office/drawing/2014/main" id="{E0C42B59-2495-1364-DEAA-0BA06412A6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42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말린 바나나 껍질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과 커피 가루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섞어서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비료를 만들었어요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/>
              <p:nvPr/>
            </p:nvSpPr>
            <p:spPr>
              <a:xfrm>
                <a:off x="741477" y="3010621"/>
                <a:ext cx="506649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만든 천연 비료의 양을 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구하는 식을 써 보면</a:t>
                </a:r>
                <a:endParaRPr lang="en-US" altLang="ko-KR" sz="4400" b="1" i="1" spc="-3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+            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7" y="3010621"/>
                <a:ext cx="5066492" cy="606695"/>
              </a:xfrm>
              <a:prstGeom prst="rect">
                <a:avLst/>
              </a:prstGeom>
              <a:blipFill>
                <a:blip r:embed="rId7"/>
                <a:stretch>
                  <a:fillRect l="-5535" t="-16162" b="-3020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id="{4D2D10CC-02DC-4900-7CD3-A02418DC77B8}"/>
              </a:ext>
            </a:extLst>
          </p:cNvPr>
          <p:cNvSpPr/>
          <p:nvPr/>
        </p:nvSpPr>
        <p:spPr>
          <a:xfrm>
            <a:off x="449243" y="325392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B3264AD-DF96-565F-5DFB-9CC9859D96B8}"/>
              </a:ext>
            </a:extLst>
          </p:cNvPr>
          <p:cNvSpPr/>
          <p:nvPr/>
        </p:nvSpPr>
        <p:spPr>
          <a:xfrm>
            <a:off x="1928772" y="4617320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EF7B8-2FBD-7A04-7467-20F86FE2693D}"/>
              </a:ext>
            </a:extLst>
          </p:cNvPr>
          <p:cNvSpPr txBox="1"/>
          <p:nvPr/>
        </p:nvSpPr>
        <p:spPr>
          <a:xfrm>
            <a:off x="1955991" y="4611012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B94EE992-F9DC-2471-EB97-B5F53F2C88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02152" y="468288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9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10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2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3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4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6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545A3A6-319A-0BA2-C02E-E23209D9B5F5}"/>
              </a:ext>
            </a:extLst>
          </p:cNvPr>
          <p:cNvSpPr/>
          <p:nvPr/>
        </p:nvSpPr>
        <p:spPr>
          <a:xfrm>
            <a:off x="2716531" y="426614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F7EBD-CE2A-D5EB-D0CB-235CD58F2FA2}"/>
              </a:ext>
            </a:extLst>
          </p:cNvPr>
          <p:cNvSpPr txBox="1"/>
          <p:nvPr/>
        </p:nvSpPr>
        <p:spPr>
          <a:xfrm>
            <a:off x="2743750" y="425983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3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D1D005-30EF-0216-FA6F-3DE7295FA43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89911" y="433171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5" name="그림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9002A4-5847-47CD-A227-6D0BBC3C01E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DF66F740-AB12-0624-A0A8-35B140A3ED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AFBE9A4-EDD9-4DAB-E734-B73FD04310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65281" y="2546937"/>
            <a:ext cx="5625122" cy="3770305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094BBEE5-8839-4961-A86B-0110C28134DE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말린 바나나 껍질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과 커피 가루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섞어서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비료를 만들었어요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8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9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2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4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35" name="순서도: 연결자 34">
            <a:extLst>
              <a:ext uri="{FF2B5EF4-FFF2-40B4-BE49-F238E27FC236}">
                <a16:creationId xmlns:a16="http://schemas.microsoft.com/office/drawing/2014/main" id="{6F3B7368-16E9-4B0E-852B-A185B38E0F64}"/>
              </a:ext>
            </a:extLst>
          </p:cNvPr>
          <p:cNvSpPr/>
          <p:nvPr/>
        </p:nvSpPr>
        <p:spPr>
          <a:xfrm>
            <a:off x="449243" y="364528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30D3A4-D773-4016-9AAB-3E7453F74EB2}"/>
                  </a:ext>
                </a:extLst>
              </p:cNvPr>
              <p:cNvSpPr txBox="1"/>
              <p:nvPr/>
            </p:nvSpPr>
            <p:spPr>
              <a:xfrm>
                <a:off x="1740104" y="2882233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+            </m:t>
                          </m:r>
                        </m:e>
                      </m:d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num>
                            <m:den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+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30D3A4-D773-4016-9AAB-3E7453F74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4" y="2882233"/>
                <a:ext cx="9599098" cy="606695"/>
              </a:xfrm>
              <a:prstGeom prst="rect">
                <a:avLst/>
              </a:prstGeom>
              <a:blipFill>
                <a:blip r:embed="rId15"/>
                <a:stretch>
                  <a:fillRect b="-14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3CC73CB0-F600-4208-AB48-FBEC56F682EF}"/>
              </a:ext>
            </a:extLst>
          </p:cNvPr>
          <p:cNvSpPr/>
          <p:nvPr/>
        </p:nvSpPr>
        <p:spPr>
          <a:xfrm>
            <a:off x="5051852" y="345483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6FE841-7406-46C4-82A5-959C13E9F26D}"/>
              </a:ext>
            </a:extLst>
          </p:cNvPr>
          <p:cNvSpPr txBox="1"/>
          <p:nvPr/>
        </p:nvSpPr>
        <p:spPr>
          <a:xfrm>
            <a:off x="5079071" y="344853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44D2A2F2-2FD9-4E93-8832-BADCADA2A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25232" y="352040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6B3D88FA-1BAD-42EC-914A-55C272B79574}"/>
              </a:ext>
            </a:extLst>
          </p:cNvPr>
          <p:cNvSpPr/>
          <p:nvPr/>
        </p:nvSpPr>
        <p:spPr>
          <a:xfrm>
            <a:off x="7599757" y="311267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D79E03-AA9C-4D05-BFCE-294623E9745E}"/>
              </a:ext>
            </a:extLst>
          </p:cNvPr>
          <p:cNvSpPr txBox="1"/>
          <p:nvPr/>
        </p:nvSpPr>
        <p:spPr>
          <a:xfrm>
            <a:off x="7626976" y="310636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3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8DD72E04-E5FF-4F8F-8411-12BFECB7691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673137" y="317824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1402290F-A401-4B48-927D-A071C5135678}"/>
              </a:ext>
            </a:extLst>
          </p:cNvPr>
          <p:cNvSpPr/>
          <p:nvPr/>
        </p:nvSpPr>
        <p:spPr>
          <a:xfrm>
            <a:off x="10221672" y="311267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B85705-C0E5-49D9-ABB5-E796740C6710}"/>
              </a:ext>
            </a:extLst>
          </p:cNvPr>
          <p:cNvSpPr txBox="1"/>
          <p:nvPr/>
        </p:nvSpPr>
        <p:spPr>
          <a:xfrm>
            <a:off x="10248891" y="310636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5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1485A3F-4F2E-4FE2-AB46-8E68A6582C9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295052" y="317824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id="{F197179A-813A-4227-A02E-22174E90507D}"/>
              </a:ext>
            </a:extLst>
          </p:cNvPr>
          <p:cNvGrpSpPr/>
          <p:nvPr/>
        </p:nvGrpSpPr>
        <p:grpSpPr>
          <a:xfrm>
            <a:off x="687813" y="3389865"/>
            <a:ext cx="996259" cy="614872"/>
            <a:chOff x="2633650" y="305096"/>
            <a:chExt cx="996259" cy="614872"/>
          </a:xfrm>
        </p:grpSpPr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50A2041E-EBAA-4784-B207-3B6921A13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40738" y="403046"/>
              <a:ext cx="989171" cy="51692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5E189F-8C93-409C-9081-71D107129A82}"/>
                </a:ext>
              </a:extLst>
            </p:cNvPr>
            <p:cNvSpPr txBox="1"/>
            <p:nvPr/>
          </p:nvSpPr>
          <p:spPr>
            <a:xfrm>
              <a:off x="2633650" y="305096"/>
              <a:ext cx="955184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810FCC-71CD-4345-BD3C-7147867C00CC}"/>
                  </a:ext>
                </a:extLst>
              </p:cNvPr>
              <p:cNvSpPr txBox="1"/>
              <p:nvPr/>
            </p:nvSpPr>
            <p:spPr>
              <a:xfrm>
                <a:off x="3715063" y="4866896"/>
                <a:ext cx="763284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0" spc="-300" smtClean="0">
                          <a:latin typeface="Cambria Math" panose="02040503050406030204" pitchFamily="18" charset="0"/>
                        </a:rPr>
                        <m:t>= 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ko-KR" altLang="en-US" sz="3600" b="1" spc="-30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810FCC-71CD-4345-BD3C-7147867C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063" y="4866896"/>
                <a:ext cx="7632848" cy="606695"/>
              </a:xfrm>
              <a:prstGeom prst="rect">
                <a:avLst/>
              </a:prstGeom>
              <a:blipFill>
                <a:blip r:embed="rId19"/>
                <a:stretch>
                  <a:fillRect b="-4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2159DDAE-401D-431B-B2F8-247E5C5AC642}"/>
              </a:ext>
            </a:extLst>
          </p:cNvPr>
          <p:cNvSpPr/>
          <p:nvPr/>
        </p:nvSpPr>
        <p:spPr>
          <a:xfrm>
            <a:off x="9103228" y="345483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B4DC0B-866E-489C-BDDC-7D99BE9AB5C5}"/>
              </a:ext>
            </a:extLst>
          </p:cNvPr>
          <p:cNvSpPr txBox="1"/>
          <p:nvPr/>
        </p:nvSpPr>
        <p:spPr>
          <a:xfrm>
            <a:off x="9130447" y="344853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A3BE8DDD-27C6-41CD-96E9-E777B689C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176608" y="352040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DCDCE73F-91EB-4AC0-8ABE-D1E8127C028D}"/>
              </a:ext>
            </a:extLst>
          </p:cNvPr>
          <p:cNvSpPr/>
          <p:nvPr/>
        </p:nvSpPr>
        <p:spPr>
          <a:xfrm>
            <a:off x="4952346" y="466647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91A8A2-F795-4D10-912E-2AA98F31F804}"/>
              </a:ext>
            </a:extLst>
          </p:cNvPr>
          <p:cNvSpPr txBox="1"/>
          <p:nvPr/>
        </p:nvSpPr>
        <p:spPr>
          <a:xfrm>
            <a:off x="4979565" y="466017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5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1FC8F6FD-AC0C-48C3-ABB1-AB37357F6C4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5726" y="473204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35A79C4F-8856-439E-9071-BE8002A90D16}"/>
              </a:ext>
            </a:extLst>
          </p:cNvPr>
          <p:cNvSpPr/>
          <p:nvPr/>
        </p:nvSpPr>
        <p:spPr>
          <a:xfrm>
            <a:off x="4174755" y="5018637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57A30C-40CC-402A-91D2-DE8ABF21FBBD}"/>
              </a:ext>
            </a:extLst>
          </p:cNvPr>
          <p:cNvSpPr txBox="1"/>
          <p:nvPr/>
        </p:nvSpPr>
        <p:spPr>
          <a:xfrm>
            <a:off x="4201974" y="5012329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EFEA6952-AFCD-43C1-84E7-D153750A553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248135" y="508420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6" name="그림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B862A0-5B0D-4A24-8716-BC48BD78B4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7" name="직사각형 76">
            <a:extLst>
              <a:ext uri="{FF2B5EF4-FFF2-40B4-BE49-F238E27FC236}">
                <a16:creationId xmlns:a16="http://schemas.microsoft.com/office/drawing/2014/main" id="{5195E810-D156-452E-800B-FE873D0D602F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853395A5-6CA5-8978-A2A9-9887E53C4E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0" grpId="0"/>
      <p:bldP spid="68" grpId="0"/>
      <p:bldP spid="71" grpId="0"/>
      <p:bldP spid="74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0127864-CA05-6D2A-E451-FCD1D883D9F0}"/>
              </a:ext>
            </a:extLst>
          </p:cNvPr>
          <p:cNvGrpSpPr/>
          <p:nvPr/>
        </p:nvGrpSpPr>
        <p:grpSpPr>
          <a:xfrm>
            <a:off x="686192" y="3397575"/>
            <a:ext cx="982790" cy="594284"/>
            <a:chOff x="4340711" y="307290"/>
            <a:chExt cx="982790" cy="59428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366F5F22-4BEB-D050-5556-DAB88CFE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40711" y="391034"/>
              <a:ext cx="982790" cy="5105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89012D-B6CE-BC05-C537-16E25C485E3D}"/>
                </a:ext>
              </a:extLst>
            </p:cNvPr>
            <p:cNvSpPr txBox="1"/>
            <p:nvPr/>
          </p:nvSpPr>
          <p:spPr>
            <a:xfrm>
              <a:off x="4341653" y="307290"/>
              <a:ext cx="946335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/>
              <p:nvPr/>
            </p:nvSpPr>
            <p:spPr>
              <a:xfrm>
                <a:off x="1740104" y="2991548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4" y="2991548"/>
                <a:ext cx="9599098" cy="606695"/>
              </a:xfrm>
              <a:prstGeom prst="rect">
                <a:avLst/>
              </a:prstGeom>
              <a:blipFill>
                <a:blip r:embed="rId14"/>
                <a:stretch>
                  <a:fillRect b="-1050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C63452F-D9B3-FA20-8457-1DB4F4448441}"/>
              </a:ext>
            </a:extLst>
          </p:cNvPr>
          <p:cNvSpPr/>
          <p:nvPr/>
        </p:nvSpPr>
        <p:spPr>
          <a:xfrm>
            <a:off x="4210411" y="3125104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FBEA2-556A-1C9A-2010-ED76869FEFF7}"/>
              </a:ext>
            </a:extLst>
          </p:cNvPr>
          <p:cNvSpPr txBox="1"/>
          <p:nvPr/>
        </p:nvSpPr>
        <p:spPr>
          <a:xfrm>
            <a:off x="4237630" y="3118796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8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D562FFBA-25FB-92E4-92C4-EF21C5F442F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283791" y="319067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66FA0652-BA74-BEE1-2DE1-DD878D56ADED}"/>
              </a:ext>
            </a:extLst>
          </p:cNvPr>
          <p:cNvSpPr/>
          <p:nvPr/>
        </p:nvSpPr>
        <p:spPr>
          <a:xfrm>
            <a:off x="8732503" y="3125104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E3CD45-2476-8559-6309-8D153258DF32}"/>
              </a:ext>
            </a:extLst>
          </p:cNvPr>
          <p:cNvSpPr txBox="1"/>
          <p:nvPr/>
        </p:nvSpPr>
        <p:spPr>
          <a:xfrm>
            <a:off x="8759722" y="3118796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5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933A6C0C-1B2E-06EA-3499-946A7D7E029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805883" y="319067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2980091C-67CD-8D25-6387-827FA384CC75}"/>
              </a:ext>
            </a:extLst>
          </p:cNvPr>
          <p:cNvSpPr/>
          <p:nvPr/>
        </p:nvSpPr>
        <p:spPr>
          <a:xfrm>
            <a:off x="7962407" y="345964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32617B-04BE-1707-8B1D-6258B92B0114}"/>
              </a:ext>
            </a:extLst>
          </p:cNvPr>
          <p:cNvSpPr txBox="1"/>
          <p:nvPr/>
        </p:nvSpPr>
        <p:spPr>
          <a:xfrm>
            <a:off x="7989626" y="345333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353F7636-2F05-47D5-E77F-632AEF0E10B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035787" y="352521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078791D1-F57A-1959-F262-EDE5F51CADCF}"/>
              </a:ext>
            </a:extLst>
          </p:cNvPr>
          <p:cNvSpPr/>
          <p:nvPr/>
        </p:nvSpPr>
        <p:spPr>
          <a:xfrm>
            <a:off x="5454360" y="3125104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D4D933-BC68-9572-ECE9-1A6C2A7A252E}"/>
              </a:ext>
            </a:extLst>
          </p:cNvPr>
          <p:cNvSpPr txBox="1"/>
          <p:nvPr/>
        </p:nvSpPr>
        <p:spPr>
          <a:xfrm>
            <a:off x="5481579" y="3118796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9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2C2B6DF-9C03-E92D-3D5D-99E02C6BE66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527740" y="319067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162F5DD8-A0AD-E66A-F7DC-9F91C00889FA}"/>
              </a:ext>
            </a:extLst>
          </p:cNvPr>
          <p:cNvSpPr/>
          <p:nvPr/>
        </p:nvSpPr>
        <p:spPr>
          <a:xfrm>
            <a:off x="6752267" y="3125104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17BA8B-7091-470D-E9EE-E56E4AE08031}"/>
              </a:ext>
            </a:extLst>
          </p:cNvPr>
          <p:cNvSpPr txBox="1"/>
          <p:nvPr/>
        </p:nvSpPr>
        <p:spPr>
          <a:xfrm>
            <a:off x="6779486" y="3118796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17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636D9FC5-D770-1D04-C820-93614DEBAC5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825647" y="319067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D2B75A4-EF60-299C-B231-432CAF7FFF94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B091644-52BF-55AE-B2E6-F77FE28CD701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8" name="그래픽 57">
                <a:extLst>
                  <a:ext uri="{FF2B5EF4-FFF2-40B4-BE49-F238E27FC236}">
                    <a16:creationId xmlns:a16="http://schemas.microsoft.com/office/drawing/2014/main" id="{B1FD0FBF-7750-AF46-2E0F-79C5991EB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737AEE-5C30-B636-CBAE-5D398244E95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0CBA962-3961-E1AB-7D3A-8399C6327161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7C21EC66-A44D-0294-6320-ABDDA0F0E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C54415-6C1A-A001-3777-FEF9A8CFCB5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214F51-EBCE-451E-B7D5-AFCEF48EAC5F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말린 바나나 껍질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과 커피 가루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섞어서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비료를 만들었어요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214F51-EBCE-451E-B7D5-AFCEF48EA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18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순서도: 연결자 52">
            <a:extLst>
              <a:ext uri="{FF2B5EF4-FFF2-40B4-BE49-F238E27FC236}">
                <a16:creationId xmlns:a16="http://schemas.microsoft.com/office/drawing/2014/main" id="{FBCA4A94-6852-4A55-9730-13022EFFAFF4}"/>
              </a:ext>
            </a:extLst>
          </p:cNvPr>
          <p:cNvSpPr/>
          <p:nvPr/>
        </p:nvSpPr>
        <p:spPr>
          <a:xfrm>
            <a:off x="449243" y="364528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pic>
        <p:nvPicPr>
          <p:cNvPr id="55" name="그림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00C689-5E93-4CE1-81CB-8D90F0FF99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A86B2E16-C24C-4680-B4C2-0801C74B44A5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D9121011-900C-B85B-C3D8-31CCD18017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9" grpId="0"/>
      <p:bldP spid="72" grpId="0"/>
      <p:bldP spid="75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/>
              <p:nvPr/>
            </p:nvSpPr>
            <p:spPr>
              <a:xfrm>
                <a:off x="741476" y="3339339"/>
                <a:ext cx="1068376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만들어진 천연 비료는 모두  </a:t>
                </a:r>
                <a14:m>
                  <m:oMath xmlns:m="http://schemas.openxmlformats.org/officeDocument/2006/math"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" y="3339339"/>
                <a:ext cx="10683761" cy="606695"/>
              </a:xfrm>
              <a:prstGeom prst="rect">
                <a:avLst/>
              </a:prstGeom>
              <a:blipFill>
                <a:blip r:embed="rId12"/>
                <a:stretch>
                  <a:fillRect l="-2626" t="-3030" b="-5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80DFCD2E-DFC3-66C3-54FD-96A72D780F6B}"/>
              </a:ext>
            </a:extLst>
          </p:cNvPr>
          <p:cNvSpPr/>
          <p:nvPr/>
        </p:nvSpPr>
        <p:spPr>
          <a:xfrm>
            <a:off x="449243" y="3626184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E4B3D84-12CF-EE72-6FF5-32B3DAF4BF5D}"/>
              </a:ext>
            </a:extLst>
          </p:cNvPr>
          <p:cNvSpPr/>
          <p:nvPr/>
        </p:nvSpPr>
        <p:spPr>
          <a:xfrm>
            <a:off x="6018513" y="3471087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9A7ED-25D7-AE1F-9134-CF340B419CBF}"/>
              </a:ext>
            </a:extLst>
          </p:cNvPr>
          <p:cNvSpPr txBox="1"/>
          <p:nvPr/>
        </p:nvSpPr>
        <p:spPr>
          <a:xfrm>
            <a:off x="6045732" y="3464779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7E68C20-CD3E-F2EF-069F-948C074AD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091893" y="353665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2BDC47-6D76-9350-DB2C-20DDD2753B6C}"/>
              </a:ext>
            </a:extLst>
          </p:cNvPr>
          <p:cNvSpPr/>
          <p:nvPr/>
        </p:nvSpPr>
        <p:spPr>
          <a:xfrm>
            <a:off x="6770760" y="3119910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3CE81-BF4D-9CB3-4A4F-A0F19669CF09}"/>
              </a:ext>
            </a:extLst>
          </p:cNvPr>
          <p:cNvSpPr txBox="1"/>
          <p:nvPr/>
        </p:nvSpPr>
        <p:spPr>
          <a:xfrm>
            <a:off x="6797979" y="3113602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7C3200B-EE48-DEE2-485E-F9F870A263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844140" y="318547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11EB8A9-258A-C921-4F86-86B66ABEA48F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D1E8A3D-3063-4A65-66E5-15BEFD8F1F68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7" name="그래픽 57">
                <a:extLst>
                  <a:ext uri="{FF2B5EF4-FFF2-40B4-BE49-F238E27FC236}">
                    <a16:creationId xmlns:a16="http://schemas.microsoft.com/office/drawing/2014/main" id="{6C22857D-24EF-737E-499D-AFC828CEB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41371-214F-66B8-E665-5C5463DC169E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E93691F-7594-3F36-AEE1-772DD34F183C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" name="그래픽 60">
                <a:extLst>
                  <a:ext uri="{FF2B5EF4-FFF2-40B4-BE49-F238E27FC236}">
                    <a16:creationId xmlns:a16="http://schemas.microsoft.com/office/drawing/2014/main" id="{CB431FBB-F091-7F95-A3BD-04371690B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301AE-D78A-FD2E-F759-971D9B01DA5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69C65-6A63-4053-A551-DD3ADCB5937B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말린 바나나 껍질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과 커피 가루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섞어서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비료를 만들었어요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69C65-6A63-4053-A551-DD3ADCB5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1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28">
            <a:extLst>
              <a:ext uri="{FF2B5EF4-FFF2-40B4-BE49-F238E27FC236}">
                <a16:creationId xmlns:a16="http://schemas.microsoft.com/office/drawing/2014/main" id="{600A9370-7961-78A7-9027-693D1D3AFD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3178CEF9-647C-4EFE-8505-5831E313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21" y="2341783"/>
            <a:ext cx="8654034" cy="1827657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407B48-122B-E338-6513-BF84797C9140}"/>
              </a:ext>
            </a:extLst>
          </p:cNvPr>
          <p:cNvGrpSpPr/>
          <p:nvPr/>
        </p:nvGrpSpPr>
        <p:grpSpPr>
          <a:xfrm>
            <a:off x="505825" y="810264"/>
            <a:ext cx="11240818" cy="802585"/>
            <a:chOff x="505825" y="1107214"/>
            <a:chExt cx="10869191" cy="802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49D7DF-0FF2-5212-2FE5-B8153FDBD648}"/>
                    </a:ext>
                  </a:extLst>
                </p:cNvPr>
                <p:cNvSpPr txBox="1"/>
                <p:nvPr/>
              </p:nvSpPr>
              <p:spPr>
                <a:xfrm>
                  <a:off x="1032017" y="1107214"/>
                  <a:ext cx="10342999" cy="6066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3600" b="1" spc="-300" dirty="0"/>
                    <a:t>수직선을 이용하여 </a:t>
                  </a:r>
                  <a14:m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ko-KR" altLang="en-US" sz="3600" b="1" spc="-300" dirty="0"/>
                    <a:t>이 얼마인지 구하려고 합니다</a:t>
                  </a:r>
                  <a:r>
                    <a:rPr lang="en-US" altLang="ko-KR" sz="3600" b="1" spc="-300" dirty="0"/>
                    <a:t>.</a:t>
                  </a:r>
                  <a:r>
                    <a:rPr lang="ko-KR" altLang="en-US" sz="3600" b="1" spc="-300" dirty="0"/>
                    <a:t>          </a:t>
                  </a:r>
                  <a:endParaRPr lang="en-US" altLang="ko-KR" sz="3600" b="1" spc="-3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ko-KR" sz="3600" b="1" spc="-300" dirty="0"/>
                    <a:t>     </a:t>
                  </a:r>
                  <a:r>
                    <a:rPr lang="ko-KR" altLang="en-US" sz="3600" b="1" spc="-300" dirty="0"/>
                    <a:t>안에 알맞은 수를 써넣으세요</a:t>
                  </a:r>
                  <a:r>
                    <a:rPr lang="en-US" altLang="ko-KR" sz="3600" b="1" spc="-300" dirty="0"/>
                    <a:t>.</a:t>
                  </a:r>
                  <a:endParaRPr lang="ko-KR" altLang="en-US" sz="3600" b="1" spc="-3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49D7DF-0FF2-5212-2FE5-B8153FDBD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017" y="1107214"/>
                  <a:ext cx="10342999" cy="606695"/>
                </a:xfrm>
                <a:prstGeom prst="rect">
                  <a:avLst/>
                </a:prstGeom>
                <a:blipFill>
                  <a:blip r:embed="rId3"/>
                  <a:stretch>
                    <a:fillRect l="-2564" r="-3419" b="-2010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4071B-49DB-0435-9998-C030A67383CB}"/>
                </a:ext>
              </a:extLst>
            </p:cNvPr>
            <p:cNvSpPr txBox="1"/>
            <p:nvPr/>
          </p:nvSpPr>
          <p:spPr>
            <a:xfrm>
              <a:off x="505825" y="1201913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509B48-5230-E95C-D2EE-D9E06245EDBA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42" name="사각형: 둥근 모서리 41">
              <a:hlinkClick r:id="rId6" action="ppaction://hlinksldjump"/>
              <a:extLst>
                <a:ext uri="{FF2B5EF4-FFF2-40B4-BE49-F238E27FC236}">
                  <a16:creationId xmlns:a16="http://schemas.microsoft.com/office/drawing/2014/main" id="{CC6D0B34-C25D-2A55-4F14-55F97CAEEB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3" name="사각형: 둥근 모서리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FB65BE2D-0773-126A-35C4-7DBAFBADA4FF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4" name="사각형: 둥근 모서리 43">
              <a:hlinkClick r:id="rId8" action="ppaction://hlinksldjump"/>
              <a:extLst>
                <a:ext uri="{FF2B5EF4-FFF2-40B4-BE49-F238E27FC236}">
                  <a16:creationId xmlns:a16="http://schemas.microsoft.com/office/drawing/2014/main" id="{C9F035CC-EFC0-20FD-E767-D1368E1F01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44">
              <a:hlinkClick r:id="rId9" action="ppaction://hlinksldjump"/>
              <a:extLst>
                <a:ext uri="{FF2B5EF4-FFF2-40B4-BE49-F238E27FC236}">
                  <a16:creationId xmlns:a16="http://schemas.microsoft.com/office/drawing/2014/main" id="{A8DC952A-8825-3057-8894-74C3CF7EA8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9A065D0-4E11-390F-AE17-22BB2815F928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46">
              <a:hlinkClick r:id="rId11" action="ppaction://hlinksldjump"/>
              <a:extLst>
                <a:ext uri="{FF2B5EF4-FFF2-40B4-BE49-F238E27FC236}">
                  <a16:creationId xmlns:a16="http://schemas.microsoft.com/office/drawing/2014/main" id="{910C6ED0-6478-38A2-99DA-F97C0C0CB7C4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48" name="사각형: 둥근 모서리 47">
              <a:hlinkClick r:id="rId12" action="ppaction://hlinksldjump"/>
              <a:extLst>
                <a:ext uri="{FF2B5EF4-FFF2-40B4-BE49-F238E27FC236}">
                  <a16:creationId xmlns:a16="http://schemas.microsoft.com/office/drawing/2014/main" id="{AEBAE780-084F-34B5-BBA9-A3A61FE9F53D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01EE2F3B-5AC5-70EF-DB2F-CDE0F7EDF5A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/>
              <p:nvPr/>
            </p:nvSpPr>
            <p:spPr>
              <a:xfrm>
                <a:off x="2244418" y="4959013"/>
                <a:ext cx="835250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             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18" y="4959013"/>
                <a:ext cx="8352508" cy="606695"/>
              </a:xfrm>
              <a:prstGeom prst="rect">
                <a:avLst/>
              </a:prstGeom>
              <a:blipFill>
                <a:blip r:embed="rId14"/>
                <a:stretch>
                  <a:fillRect b="-8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EFC981A-4AD5-A360-BBDB-97D48987D108}"/>
              </a:ext>
            </a:extLst>
          </p:cNvPr>
          <p:cNvSpPr/>
          <p:nvPr/>
        </p:nvSpPr>
        <p:spPr>
          <a:xfrm>
            <a:off x="5122167" y="500756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A022E-9874-730F-5975-032079B90BF2}"/>
              </a:ext>
            </a:extLst>
          </p:cNvPr>
          <p:cNvSpPr txBox="1"/>
          <p:nvPr/>
        </p:nvSpPr>
        <p:spPr>
          <a:xfrm>
            <a:off x="5149386" y="500126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8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55C66F-FEE5-4368-3D5B-A4F6F228ABC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195547" y="507313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F73DF8A-D0E0-872C-A099-0824D82FABC2}"/>
              </a:ext>
            </a:extLst>
          </p:cNvPr>
          <p:cNvSpPr/>
          <p:nvPr/>
        </p:nvSpPr>
        <p:spPr>
          <a:xfrm>
            <a:off x="6318361" y="500756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9BB96-E1C1-F59A-B814-590ABF50C4A1}"/>
              </a:ext>
            </a:extLst>
          </p:cNvPr>
          <p:cNvSpPr txBox="1"/>
          <p:nvPr/>
        </p:nvSpPr>
        <p:spPr>
          <a:xfrm>
            <a:off x="6345580" y="500126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17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E164430-AF2D-528B-645C-23FF713FF2D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391741" y="507313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8AA63FED-0135-8452-11FD-27F866DD87FE}"/>
              </a:ext>
            </a:extLst>
          </p:cNvPr>
          <p:cNvSpPr/>
          <p:nvPr/>
        </p:nvSpPr>
        <p:spPr>
          <a:xfrm>
            <a:off x="7449946" y="534371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E11C8A-8208-69E4-28AB-D2A2D41131F4}"/>
              </a:ext>
            </a:extLst>
          </p:cNvPr>
          <p:cNvSpPr txBox="1"/>
          <p:nvPr/>
        </p:nvSpPr>
        <p:spPr>
          <a:xfrm>
            <a:off x="7477165" y="533740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3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437E0FD-E73A-4533-874C-27293B13C5E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523326" y="540928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494AA3E-B062-FC79-8AF7-D4693C1B932C}"/>
              </a:ext>
            </a:extLst>
          </p:cNvPr>
          <p:cNvSpPr/>
          <p:nvPr/>
        </p:nvSpPr>
        <p:spPr>
          <a:xfrm>
            <a:off x="8200633" y="500756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260A0-F410-393F-75FB-95D717890D5F}"/>
              </a:ext>
            </a:extLst>
          </p:cNvPr>
          <p:cNvSpPr txBox="1"/>
          <p:nvPr/>
        </p:nvSpPr>
        <p:spPr>
          <a:xfrm>
            <a:off x="8227852" y="500126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2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8840F42-BEA0-D60E-9755-E6D6DD5DAD4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274013" y="507313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/>
              <p:nvPr/>
            </p:nvSpPr>
            <p:spPr>
              <a:xfrm>
                <a:off x="7373888" y="2342788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888" y="2342788"/>
                <a:ext cx="689571" cy="851183"/>
              </a:xfrm>
              <a:prstGeom prst="rect">
                <a:avLst/>
              </a:prstGeom>
              <a:blipFill>
                <a:blip r:embed="rId16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/>
              <p:nvPr/>
            </p:nvSpPr>
            <p:spPr>
              <a:xfrm>
                <a:off x="8886181" y="4099784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81" y="4099784"/>
                <a:ext cx="689571" cy="851183"/>
              </a:xfrm>
              <a:prstGeom prst="rect">
                <a:avLst/>
              </a:prstGeom>
              <a:blipFill>
                <a:blip r:embed="rId17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83027352-6388-AABE-5B03-BA15AEAB1DE0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69EC500-5E84-2DAE-1BBF-6A16955672E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4" name="그래픽 57">
                <a:extLst>
                  <a:ext uri="{FF2B5EF4-FFF2-40B4-BE49-F238E27FC236}">
                    <a16:creationId xmlns:a16="http://schemas.microsoft.com/office/drawing/2014/main" id="{783236EB-DB95-0366-EAB9-44C38E08C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220A31-7C53-1A3D-BFE7-E7615BB19FA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169F627-C4F1-E428-3494-2B41EDFB7B63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7" name="그래픽 60">
                <a:extLst>
                  <a:ext uri="{FF2B5EF4-FFF2-40B4-BE49-F238E27FC236}">
                    <a16:creationId xmlns:a16="http://schemas.microsoft.com/office/drawing/2014/main" id="{DF336A42-788B-0ABD-5970-54F8382D8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7B462-3CCB-E235-0176-9CAB84398F7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4290690-7913-B19C-E642-5DB2B431E81C}"/>
              </a:ext>
            </a:extLst>
          </p:cNvPr>
          <p:cNvSpPr>
            <a:spLocks noChangeAspect="1"/>
          </p:cNvSpPr>
          <p:nvPr/>
        </p:nvSpPr>
        <p:spPr>
          <a:xfrm>
            <a:off x="1145100" y="1855720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51E1E8C-1759-3EE4-25AD-42BB2599CF64}"/>
              </a:ext>
            </a:extLst>
          </p:cNvPr>
          <p:cNvSpPr/>
          <p:nvPr/>
        </p:nvSpPr>
        <p:spPr>
          <a:xfrm>
            <a:off x="7364652" y="208086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EDA58-B65C-D40C-8122-4927B5718894}"/>
              </a:ext>
            </a:extLst>
          </p:cNvPr>
          <p:cNvSpPr txBox="1"/>
          <p:nvPr/>
        </p:nvSpPr>
        <p:spPr>
          <a:xfrm>
            <a:off x="7391871" y="207455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8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66843F-2C2F-B43D-BCCE-FCCD7F9076C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438032" y="214643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7D9E09F-8665-0DDC-F8FA-C68BF1B02875}"/>
              </a:ext>
            </a:extLst>
          </p:cNvPr>
          <p:cNvSpPr/>
          <p:nvPr/>
        </p:nvSpPr>
        <p:spPr>
          <a:xfrm>
            <a:off x="8876945" y="383786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73C43A-E84D-EB16-5D83-D263DC012477}"/>
              </a:ext>
            </a:extLst>
          </p:cNvPr>
          <p:cNvSpPr txBox="1"/>
          <p:nvPr/>
        </p:nvSpPr>
        <p:spPr>
          <a:xfrm>
            <a:off x="8904164" y="383155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17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31A645BD-2045-2077-5A76-3ECAA362706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950325" y="390342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0" name="그림 28">
            <a:extLst>
              <a:ext uri="{FF2B5EF4-FFF2-40B4-BE49-F238E27FC236}">
                <a16:creationId xmlns:a16="http://schemas.microsoft.com/office/drawing/2014/main" id="{94EDD06D-3CE5-3F78-55F2-8F8E76B0E4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7" grpId="0"/>
      <p:bldP spid="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>
                <a:solidFill>
                  <a:srgbClr val="843C0C"/>
                </a:solidFill>
              </a:rPr>
              <a:t>2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5F6A4A45-0ECC-53FD-2FD8-0319951C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24935"/>
              </p:ext>
            </p:extLst>
          </p:nvPr>
        </p:nvGraphicFramePr>
        <p:xfrm>
          <a:off x="944352" y="212028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1350865D-5E90-CDBB-41B1-AF45C6D3316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6" name="사각형: 둥근 모서리 25">
              <a:hlinkClick r:id="rId4" action="ppaction://hlinksldjump"/>
              <a:extLst>
                <a:ext uri="{FF2B5EF4-FFF2-40B4-BE49-F238E27FC236}">
                  <a16:creationId xmlns:a16="http://schemas.microsoft.com/office/drawing/2014/main" id="{BEA5ED75-32B5-5D15-67A3-7D5CB8E07634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8" name="사각형: 둥근 모서리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E6914976-5F2B-5040-B04E-AE30C2631B03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881EFCEF-573F-68D3-4661-21826536C9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사각형: 둥근 모서리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AFA2D5FA-2FAC-9973-7605-25D15C147B9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15F47358-BF07-FACA-7E6F-5909915D68B2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85BFFCBE-8F8F-EC8C-C6DA-340B7E4147F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53EE23A-72FC-EE6E-1B72-A4BDC5FFA9A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6" name="사각형: 둥근 모서리 3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79520E2-D279-D119-DD30-956AC50A999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/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blipFill>
                <a:blip r:embed="rId12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B5D1BFC-8A3E-546B-0DC7-23D398BF3654}"/>
              </a:ext>
            </a:extLst>
          </p:cNvPr>
          <p:cNvSpPr/>
          <p:nvPr/>
        </p:nvSpPr>
        <p:spPr>
          <a:xfrm>
            <a:off x="3829264" y="1910885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/>
              <p:nvPr/>
            </p:nvSpPr>
            <p:spPr>
              <a:xfrm>
                <a:off x="3692703" y="2323538"/>
                <a:ext cx="1354722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03" y="2323538"/>
                <a:ext cx="1354722" cy="937259"/>
              </a:xfrm>
              <a:prstGeom prst="rect">
                <a:avLst/>
              </a:prstGeom>
              <a:blipFill>
                <a:blip r:embed="rId13"/>
                <a:stretch>
                  <a:fillRect l="-22523" t="-31169" r="-22072" b="-655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4E3031A8-8BEF-FB1E-2690-69A06FB020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127818" y="22473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8" name="표 9">
            <a:extLst>
              <a:ext uri="{FF2B5EF4-FFF2-40B4-BE49-F238E27FC236}">
                <a16:creationId xmlns:a16="http://schemas.microsoft.com/office/drawing/2014/main" id="{C70AAED6-E6A8-82BE-CE68-42C40D8FE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8523"/>
              </p:ext>
            </p:extLst>
          </p:nvPr>
        </p:nvGraphicFramePr>
        <p:xfrm>
          <a:off x="5984078" y="212247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/>
              <p:nvPr/>
            </p:nvSpPr>
            <p:spPr>
              <a:xfrm>
                <a:off x="6739813" y="1773865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13" y="1773865"/>
                <a:ext cx="3243785" cy="606695"/>
              </a:xfrm>
              <a:prstGeom prst="rect">
                <a:avLst/>
              </a:prstGeom>
              <a:blipFill>
                <a:blip r:embed="rId15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3A3291F-EE42-F43F-6154-89AD636168AD}"/>
              </a:ext>
            </a:extLst>
          </p:cNvPr>
          <p:cNvSpPr/>
          <p:nvPr/>
        </p:nvSpPr>
        <p:spPr>
          <a:xfrm>
            <a:off x="8853644" y="1913083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/>
              <p:nvPr/>
            </p:nvSpPr>
            <p:spPr>
              <a:xfrm>
                <a:off x="8646737" y="2323537"/>
                <a:ext cx="1495413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737" y="2323537"/>
                <a:ext cx="1495413" cy="937259"/>
              </a:xfrm>
              <a:prstGeom prst="rect">
                <a:avLst/>
              </a:prstGeom>
              <a:blipFill>
                <a:blip r:embed="rId16"/>
                <a:stretch>
                  <a:fillRect l="-13821" t="-26623" r="-13415" b="-649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BC8B725E-626B-9ADE-81CF-71C1120E7C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152198" y="224957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4" name="표 9">
            <a:extLst>
              <a:ext uri="{FF2B5EF4-FFF2-40B4-BE49-F238E27FC236}">
                <a16:creationId xmlns:a16="http://schemas.microsoft.com/office/drawing/2014/main" id="{5DB6E2EF-8AF7-9904-5336-0CDDD8CA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15114"/>
              </p:ext>
            </p:extLst>
          </p:nvPr>
        </p:nvGraphicFramePr>
        <p:xfrm>
          <a:off x="944352" y="4485116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/>
              <p:nvPr/>
            </p:nvSpPr>
            <p:spPr>
              <a:xfrm>
                <a:off x="1700087" y="4143668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7" y="4143668"/>
                <a:ext cx="3243785" cy="606695"/>
              </a:xfrm>
              <a:prstGeom prst="rect">
                <a:avLst/>
              </a:prstGeom>
              <a:blipFill>
                <a:blip r:embed="rId17"/>
                <a:stretch>
                  <a:fillRect b="-82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A3300BD-B132-39D2-A6C3-2B82F86E3D9F}"/>
              </a:ext>
            </a:extLst>
          </p:cNvPr>
          <p:cNvSpPr/>
          <p:nvPr/>
        </p:nvSpPr>
        <p:spPr>
          <a:xfrm>
            <a:off x="3750547" y="4275721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/>
              <p:nvPr/>
            </p:nvSpPr>
            <p:spPr>
              <a:xfrm>
                <a:off x="3991932" y="4324152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32" y="4324152"/>
                <a:ext cx="591900" cy="9372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>
            <a:extLst>
              <a:ext uri="{FF2B5EF4-FFF2-40B4-BE49-F238E27FC236}">
                <a16:creationId xmlns:a16="http://schemas.microsoft.com/office/drawing/2014/main" id="{2F2D54EE-9466-B9FA-20E5-C5CA9B900CB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049101" y="461221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CF4E9637-F087-E336-93F3-A3403391E793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9AF23BE-59AF-3B58-F0ED-C35E474D6B3B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51887B27-0B31-898C-CF5F-4BC19568D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9F963F-9720-785E-C243-FBBDF9AA73B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58BFBBA-48B0-E44A-2250-E6485B03CE35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0" name="그래픽 60">
                <a:extLst>
                  <a:ext uri="{FF2B5EF4-FFF2-40B4-BE49-F238E27FC236}">
                    <a16:creationId xmlns:a16="http://schemas.microsoft.com/office/drawing/2014/main" id="{23CE1738-77F0-6B14-D7DA-1C7DC4349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188E09-22C8-2889-7BB9-706309D80E88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14" name="그림 28">
            <a:extLst>
              <a:ext uri="{FF2B5EF4-FFF2-40B4-BE49-F238E27FC236}">
                <a16:creationId xmlns:a16="http://schemas.microsoft.com/office/drawing/2014/main" id="{16918A48-F1E2-AA7C-0393-8B7FB5033F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 결과가 가장 큰 것을 찾아 기호를 써 보세요</a:t>
            </a:r>
            <a:r>
              <a:rPr kumimoji="0" lang="en-US" altLang="ko-KR" sz="3600" b="1" i="0" u="none" strike="noStrike" kern="1200" cap="none" spc="-3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>
                <a:solidFill>
                  <a:srgbClr val="843C0C"/>
                </a:solidFill>
              </a:rPr>
              <a:t>3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DE05DDD-7EA2-92CB-5A95-8C30628020D0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C0A97B2C-29C0-94ED-51B5-97F86342CE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2" name="사각형: 둥근 모서리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CAEF2142-F0B9-A7DB-4732-172D6954B6E2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FCEE9B14-BA64-1D67-D154-1F41A25AC44C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1EF72BA2-F48C-8602-DACC-CF6C7B7C804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AE84DCD3-6090-F9AB-F8DE-FBEDB409F47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F9501BBA-B3E4-65CF-F96E-088FE89F2D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0" action="ppaction://hlinksldjump"/>
              <a:extLst>
                <a:ext uri="{FF2B5EF4-FFF2-40B4-BE49-F238E27FC236}">
                  <a16:creationId xmlns:a16="http://schemas.microsoft.com/office/drawing/2014/main" id="{0B12D20C-1468-B2C3-71E1-DE2AAD993A4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B80B0F-D963-083D-5EB5-1A80360D8E6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EA19FB-2FA3-8346-023C-30FC9115D520}"/>
              </a:ext>
            </a:extLst>
          </p:cNvPr>
          <p:cNvSpPr txBox="1"/>
          <p:nvPr/>
        </p:nvSpPr>
        <p:spPr>
          <a:xfrm>
            <a:off x="8070540" y="5324907"/>
            <a:ext cx="340631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 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3334C-AAE4-F4B3-2EF0-EC59CFDB127D}"/>
              </a:ext>
            </a:extLst>
          </p:cNvPr>
          <p:cNvSpPr txBox="1"/>
          <p:nvPr/>
        </p:nvSpPr>
        <p:spPr>
          <a:xfrm>
            <a:off x="8328247" y="5393717"/>
            <a:ext cx="2947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>
                <a:solidFill>
                  <a:srgbClr val="FF0000"/>
                </a:solidFill>
              </a:rPr>
              <a:t>㉡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73B0861-7732-F058-7A48-0A0C631F6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522983" y="5412213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BF154B7-0BD9-5B32-542C-DE46594D66D5}"/>
              </a:ext>
            </a:extLst>
          </p:cNvPr>
          <p:cNvSpPr/>
          <p:nvPr/>
        </p:nvSpPr>
        <p:spPr>
          <a:xfrm>
            <a:off x="2423591" y="1989138"/>
            <a:ext cx="7786174" cy="2808014"/>
          </a:xfrm>
          <a:prstGeom prst="roundRect">
            <a:avLst>
              <a:gd name="adj" fmla="val 9546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D21865-D18C-B7FC-EBEA-8D4E12CC3F6A}"/>
                  </a:ext>
                </a:extLst>
              </p:cNvPr>
              <p:cNvSpPr txBox="1"/>
              <p:nvPr/>
            </p:nvSpPr>
            <p:spPr>
              <a:xfrm>
                <a:off x="3878153" y="2113324"/>
                <a:ext cx="162422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D21865-D18C-B7FC-EBEA-8D4E12CC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153" y="2113324"/>
                <a:ext cx="1624226" cy="606695"/>
              </a:xfrm>
              <a:prstGeom prst="rect">
                <a:avLst/>
              </a:prstGeom>
              <a:blipFill>
                <a:blip r:embed="rId13"/>
                <a:stretch>
                  <a:fillRect b="-7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표 9">
            <a:extLst>
              <a:ext uri="{FF2B5EF4-FFF2-40B4-BE49-F238E27FC236}">
                <a16:creationId xmlns:a16="http://schemas.microsoft.com/office/drawing/2014/main" id="{38F92C01-89D6-436F-CAEA-4C78BC97B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87447"/>
              </p:ext>
            </p:extLst>
          </p:nvPr>
        </p:nvGraphicFramePr>
        <p:xfrm>
          <a:off x="3271309" y="2479489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FEBCC7-5A95-8DC1-C83C-B7BC98A873BE}"/>
                  </a:ext>
                </a:extLst>
              </p:cNvPr>
              <p:cNvSpPr txBox="1"/>
              <p:nvPr/>
            </p:nvSpPr>
            <p:spPr>
              <a:xfrm>
                <a:off x="7320136" y="2113324"/>
                <a:ext cx="162422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FEBCC7-5A95-8DC1-C83C-B7BC98A87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2113324"/>
                <a:ext cx="1624226" cy="606695"/>
              </a:xfrm>
              <a:prstGeom prst="rect">
                <a:avLst/>
              </a:prstGeom>
              <a:blipFill>
                <a:blip r:embed="rId14"/>
                <a:stretch>
                  <a:fillRect b="-7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표 9">
            <a:extLst>
              <a:ext uri="{FF2B5EF4-FFF2-40B4-BE49-F238E27FC236}">
                <a16:creationId xmlns:a16="http://schemas.microsoft.com/office/drawing/2014/main" id="{48CEAF9B-97C5-3A92-924F-CC966D439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04039"/>
              </p:ext>
            </p:extLst>
          </p:nvPr>
        </p:nvGraphicFramePr>
        <p:xfrm>
          <a:off x="6713292" y="2479489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4600C-FF9B-6BD9-F480-E3C0A9185CD6}"/>
                  </a:ext>
                </a:extLst>
              </p:cNvPr>
              <p:cNvSpPr txBox="1"/>
              <p:nvPr/>
            </p:nvSpPr>
            <p:spPr>
              <a:xfrm>
                <a:off x="3878153" y="3423326"/>
                <a:ext cx="162422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4600C-FF9B-6BD9-F480-E3C0A9185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153" y="3423326"/>
                <a:ext cx="1624226" cy="606695"/>
              </a:xfrm>
              <a:prstGeom prst="rect">
                <a:avLst/>
              </a:prstGeom>
              <a:blipFill>
                <a:blip r:embed="rId15"/>
                <a:stretch>
                  <a:fillRect b="-7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표 9">
            <a:extLst>
              <a:ext uri="{FF2B5EF4-FFF2-40B4-BE49-F238E27FC236}">
                <a16:creationId xmlns:a16="http://schemas.microsoft.com/office/drawing/2014/main" id="{47E7DE72-18CD-5FA6-427E-6EE858094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02692"/>
              </p:ext>
            </p:extLst>
          </p:nvPr>
        </p:nvGraphicFramePr>
        <p:xfrm>
          <a:off x="3271309" y="3789491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238F09-C10C-43A8-C245-24B7B9DA2B1E}"/>
                  </a:ext>
                </a:extLst>
              </p:cNvPr>
              <p:cNvSpPr txBox="1"/>
              <p:nvPr/>
            </p:nvSpPr>
            <p:spPr>
              <a:xfrm>
                <a:off x="7320136" y="3423326"/>
                <a:ext cx="162422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238F09-C10C-43A8-C245-24B7B9DA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3423326"/>
                <a:ext cx="1624226" cy="606695"/>
              </a:xfrm>
              <a:prstGeom prst="rect">
                <a:avLst/>
              </a:prstGeom>
              <a:blipFill>
                <a:blip r:embed="rId16"/>
                <a:stretch>
                  <a:fillRect b="-76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표 9">
            <a:extLst>
              <a:ext uri="{FF2B5EF4-FFF2-40B4-BE49-F238E27FC236}">
                <a16:creationId xmlns:a16="http://schemas.microsoft.com/office/drawing/2014/main" id="{29C40EAD-7C98-7F45-FFFE-E09BAA2A6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73566"/>
              </p:ext>
            </p:extLst>
          </p:nvPr>
        </p:nvGraphicFramePr>
        <p:xfrm>
          <a:off x="6713292" y="3789491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9ED4DD6D-CAF8-1969-DECE-7E718D3C8720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E586ABA-ACFB-DCA4-3F46-9212E600C145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8" name="그래픽 57">
                <a:extLst>
                  <a:ext uri="{FF2B5EF4-FFF2-40B4-BE49-F238E27FC236}">
                    <a16:creationId xmlns:a16="http://schemas.microsoft.com/office/drawing/2014/main" id="{FAC717DC-2677-0329-002F-C407CAA27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27E82D-C89F-B15D-3CBA-35354D5C6E8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B61164C-A4A6-849F-21F4-C3EA52C51321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BBA28A80-332B-A9D8-2F2E-BD6E08F98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E76E6-3BFD-0A80-01AC-F8D9A2809038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20" name="그림 28">
            <a:extLst>
              <a:ext uri="{FF2B5EF4-FFF2-40B4-BE49-F238E27FC236}">
                <a16:creationId xmlns:a16="http://schemas.microsoft.com/office/drawing/2014/main" id="{629ECD34-2406-7381-AC70-CA7F5717AD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/>
              <p:nvPr/>
            </p:nvSpPr>
            <p:spPr>
              <a:xfrm>
                <a:off x="1032017" y="798575"/>
                <a:ext cx="10342999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미술 작품을 만드는 데 철사를 지유는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𝟐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𝟏𝟎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건우는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𝟏𝟎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lang="en-US" altLang="ko-KR" sz="3600" b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를 사용했습니다</a:t>
                </a:r>
                <a:r>
                  <a:rPr lang="en-US" altLang="ko-KR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. </a:t>
                </a: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지유와 건우가 사용한 철사는 모두 몇 </a:t>
                </a:r>
                <a:r>
                  <a:rPr lang="en-US" altLang="ko-KR" sz="3600" b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인지 구해 보세요</a:t>
                </a:r>
                <a:r>
                  <a:rPr lang="en-US" altLang="ko-KR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98575"/>
                <a:ext cx="10342999" cy="606695"/>
              </a:xfrm>
              <a:prstGeom prst="rect">
                <a:avLst/>
              </a:prstGeom>
              <a:blipFill>
                <a:blip r:embed="rId2"/>
                <a:stretch>
                  <a:fillRect l="-2652" b="-3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>
                <a:solidFill>
                  <a:srgbClr val="843C0C"/>
                </a:solidFill>
              </a:rPr>
              <a:t>4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13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B86C7D-776B-81E3-B0AD-F6FAB89E8FC6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1" name="사각형: 둥근 모서리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D1F51D54-7A6E-58FF-3EB1-4AB0F1B1618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" name="사각형: 둥근 모서리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0B4CBA14-F67C-4480-D6E3-FB9EFD21DDF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3" name="사각형: 둥근 모서리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F4998604-64C1-14FE-B3DE-35C9D98E207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9" name="사각형: 둥근 모서리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995B4105-E28E-04FD-2640-DCDF658593F7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0" name="사각형: 둥근 모서리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150D1F70-7AD1-BDBD-D940-97A7F025D349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1" name="사각형: 둥근 모서리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0D16D877-7C92-379C-5662-F37F8285A2A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2" name="사각형: 둥근 모서리 2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EA65569-B233-111D-3FC2-6EB7C73CD8C8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3" name="사각형: 둥근 모서리 22">
              <a:hlinkClick r:id="rId12" action="ppaction://hlinksldjump"/>
              <a:extLst>
                <a:ext uri="{FF2B5EF4-FFF2-40B4-BE49-F238E27FC236}">
                  <a16:creationId xmlns:a16="http://schemas.microsoft.com/office/drawing/2014/main" id="{7FAA95E8-8649-BE95-96C2-F1677068157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08857-6EF4-DF10-0DE7-F92B63E85C14}"/>
                  </a:ext>
                </a:extLst>
              </p:cNvPr>
              <p:cNvSpPr txBox="1"/>
              <p:nvPr/>
            </p:nvSpPr>
            <p:spPr>
              <a:xfrm>
                <a:off x="2107016" y="3504452"/>
                <a:ext cx="4573668" cy="216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sz="3200" b="1" spc="-3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ko-KR" sz="3200" b="1" spc="-3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또는  </a:t>
                </a:r>
                <a14:m>
                  <m:oMath xmlns:m="http://schemas.openxmlformats.org/officeDocument/2006/math"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08857-6EF4-DF10-0DE7-F92B63E85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16" y="3504452"/>
                <a:ext cx="4573668" cy="2164952"/>
              </a:xfrm>
              <a:prstGeom prst="rect">
                <a:avLst/>
              </a:prstGeom>
              <a:blipFill>
                <a:blip r:embed="rId13"/>
                <a:stretch>
                  <a:fillRect b="-3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8A526865-B31F-627F-68AE-70E5A2910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070147" y="417462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7E37DF9-7B57-050E-23CE-50547D3105D4}"/>
              </a:ext>
            </a:extLst>
          </p:cNvPr>
          <p:cNvCxnSpPr>
            <a:cxnSpLocks/>
          </p:cNvCxnSpPr>
          <p:nvPr/>
        </p:nvCxnSpPr>
        <p:spPr>
          <a:xfrm>
            <a:off x="2107015" y="4787173"/>
            <a:ext cx="44930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화살표: 오각형 16">
            <a:extLst>
              <a:ext uri="{FF2B5EF4-FFF2-40B4-BE49-F238E27FC236}">
                <a16:creationId xmlns:a16="http://schemas.microsoft.com/office/drawing/2014/main" id="{8B252498-8FFD-3E4E-D083-3515DB6F4B9F}"/>
              </a:ext>
            </a:extLst>
          </p:cNvPr>
          <p:cNvSpPr/>
          <p:nvPr/>
        </p:nvSpPr>
        <p:spPr>
          <a:xfrm>
            <a:off x="1055440" y="421957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/>
              <a:t>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D77BF6-6800-6F56-8CC4-305DE4067D9C}"/>
                  </a:ext>
                </a:extLst>
              </p:cNvPr>
              <p:cNvSpPr txBox="1"/>
              <p:nvPr/>
            </p:nvSpPr>
            <p:spPr>
              <a:xfrm>
                <a:off x="8400257" y="3770975"/>
                <a:ext cx="2441980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pc="-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altLang="ko-KR" sz="3200" b="1" i="1" spc="-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ko-KR" sz="3200" b="1" i="1" spc="-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D77BF6-6800-6F56-8CC4-305DE406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7" y="3770975"/>
                <a:ext cx="2441980" cy="963725"/>
              </a:xfrm>
              <a:prstGeom prst="rect">
                <a:avLst/>
              </a:prstGeom>
              <a:blipFill>
                <a:blip r:embed="rId15"/>
                <a:stretch>
                  <a:fillRect r="-3741" b="-7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그림 36">
            <a:extLst>
              <a:ext uri="{FF2B5EF4-FFF2-40B4-BE49-F238E27FC236}">
                <a16:creationId xmlns:a16="http://schemas.microsoft.com/office/drawing/2014/main" id="{36A56554-4882-65D6-40C1-877269BA465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337858" y="416087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0ABBE5CA-A735-5A39-9804-B549576A1756}"/>
              </a:ext>
            </a:extLst>
          </p:cNvPr>
          <p:cNvCxnSpPr>
            <a:cxnSpLocks/>
          </p:cNvCxnSpPr>
          <p:nvPr/>
        </p:nvCxnSpPr>
        <p:spPr>
          <a:xfrm>
            <a:off x="8400256" y="4773423"/>
            <a:ext cx="24419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화살표: 오각형 41">
            <a:extLst>
              <a:ext uri="{FF2B5EF4-FFF2-40B4-BE49-F238E27FC236}">
                <a16:creationId xmlns:a16="http://schemas.microsoft.com/office/drawing/2014/main" id="{3548FD43-4AB9-D448-CEAA-589811F11DF1}"/>
              </a:ext>
            </a:extLst>
          </p:cNvPr>
          <p:cNvSpPr/>
          <p:nvPr/>
        </p:nvSpPr>
        <p:spPr>
          <a:xfrm>
            <a:off x="7344644" y="420582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/>
              <a:t>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2CFF46-95C7-E8D0-9682-AD851DA90D21}"/>
              </a:ext>
            </a:extLst>
          </p:cNvPr>
          <p:cNvSpPr txBox="1"/>
          <p:nvPr/>
        </p:nvSpPr>
        <p:spPr>
          <a:xfrm>
            <a:off x="10849926" y="4198082"/>
            <a:ext cx="64735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89A2834-4018-5694-D305-CCBC393D7F75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1805860-947A-9077-92A5-53528CE75F9A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5" name="그래픽 57">
                <a:extLst>
                  <a:ext uri="{FF2B5EF4-FFF2-40B4-BE49-F238E27FC236}">
                    <a16:creationId xmlns:a16="http://schemas.microsoft.com/office/drawing/2014/main" id="{1452997A-F52E-F1DC-AEC8-A9F477CFD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5B920B-9586-8486-7449-D6BA7B2C678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6970EED-97A1-B794-F581-1A333806255E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8" name="그래픽 60">
                <a:extLst>
                  <a:ext uri="{FF2B5EF4-FFF2-40B4-BE49-F238E27FC236}">
                    <a16:creationId xmlns:a16="http://schemas.microsoft.com/office/drawing/2014/main" id="{167A894A-E170-38D0-7E30-AF9C81799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369094-FAA3-4BD3-3548-B00690261F7C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/>
              </a:p>
            </p:txBody>
          </p:sp>
        </p:grpSp>
      </p:grpSp>
      <p:pic>
        <p:nvPicPr>
          <p:cNvPr id="25" name="그림 28">
            <a:extLst>
              <a:ext uri="{FF2B5EF4-FFF2-40B4-BE49-F238E27FC236}">
                <a16:creationId xmlns:a16="http://schemas.microsoft.com/office/drawing/2014/main" id="{98C86757-769F-677E-78F2-022E0A0670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와이드스크린</PresentationFormat>
  <Paragraphs>276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Cambria Math</vt:lpstr>
      <vt:lpstr>3_디자인 사용자 지정</vt:lpstr>
      <vt:lpstr>4_디자인 사용자 지정</vt:lpstr>
      <vt:lpstr>5_디자인 사용자 지정</vt:lpstr>
      <vt:lpstr>6_디자인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2023-11-23T11:22:05Z</dcterms:created>
  <dcterms:modified xsi:type="dcterms:W3CDTF">2024-04-24T00:26:48Z</dcterms:modified>
</cp:coreProperties>
</file>