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  <p:sldMasterId id="2147483677" r:id="rId2"/>
    <p:sldMasterId id="2147483682" r:id="rId3"/>
    <p:sldMasterId id="2147483688" r:id="rId4"/>
  </p:sldMasterIdLst>
  <p:notesMasterIdLst>
    <p:notesMasterId r:id="rId18"/>
  </p:notesMasterIdLst>
  <p:sldIdLst>
    <p:sldId id="359" r:id="rId5"/>
    <p:sldId id="360" r:id="rId6"/>
    <p:sldId id="375" r:id="rId7"/>
    <p:sldId id="370" r:id="rId8"/>
    <p:sldId id="371" r:id="rId9"/>
    <p:sldId id="362" r:id="rId10"/>
    <p:sldId id="364" r:id="rId11"/>
    <p:sldId id="365" r:id="rId12"/>
    <p:sldId id="366" r:id="rId13"/>
    <p:sldId id="367" r:id="rId14"/>
    <p:sldId id="368" r:id="rId15"/>
    <p:sldId id="373" r:id="rId16"/>
    <p:sldId id="374" r:id="rId17"/>
  </p:sldIdLst>
  <p:sldSz cx="12192000" cy="6858000"/>
  <p:notesSz cx="6735763" cy="9869488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7423" userDrawn="1">
          <p15:clr>
            <a:srgbClr val="A4A3A4"/>
          </p15:clr>
        </p15:guide>
        <p15:guide id="7" pos="7197" userDrawn="1">
          <p15:clr>
            <a:srgbClr val="A4A3A4"/>
          </p15:clr>
        </p15:guide>
        <p15:guide id="8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 userDrawn="1">
          <p15:clr>
            <a:srgbClr val="A4A3A4"/>
          </p15:clr>
        </p15:guide>
        <p15:guide id="2" pos="212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E6DE"/>
    <a:srgbClr val="FBF1D5"/>
    <a:srgbClr val="FF0000"/>
    <a:srgbClr val="CA237F"/>
    <a:srgbClr val="40B6E9"/>
    <a:srgbClr val="868686"/>
    <a:srgbClr val="E9E9E9"/>
    <a:srgbClr val="EFF4D1"/>
    <a:srgbClr val="FFEDDF"/>
    <a:srgbClr val="DEF0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A418DC9-E93F-4C46-A029-85DBF03A9CFF}" v="89" dt="2024-04-24T00:26:39.79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90" autoAdjust="0"/>
    <p:restoredTop sz="96242" autoAdjust="0"/>
  </p:normalViewPr>
  <p:slideViewPr>
    <p:cSldViewPr snapToGrid="0" showGuides="1">
      <p:cViewPr varScale="1">
        <p:scale>
          <a:sx n="110" d="100"/>
          <a:sy n="110" d="100"/>
        </p:scale>
        <p:origin x="636" y="114"/>
      </p:cViewPr>
      <p:guideLst>
        <p:guide pos="7423"/>
        <p:guide pos="7197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CD1AB8-4A78-4709-B4FB-4CE1EDED0629}" type="datetimeFigureOut">
              <a:rPr lang="ko-KR" altLang="en-US" smtClean="0"/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286E0-17FA-4A2A-95E8-69726915741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7216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.png"/><Relationship Id="rId4" Type="http://schemas.openxmlformats.org/officeDocument/2006/relationships/image" Target="../media/image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0.png"/><Relationship Id="rId4" Type="http://schemas.openxmlformats.org/officeDocument/2006/relationships/image" Target="../media/image5.sv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sv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.png"/><Relationship Id="rId4" Type="http://schemas.openxmlformats.org/officeDocument/2006/relationships/image" Target="../media/image1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2.png"/><Relationship Id="rId4" Type="http://schemas.openxmlformats.org/officeDocument/2006/relationships/image" Target="../media/image5.sv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.png"/><Relationship Id="rId4" Type="http://schemas.openxmlformats.org/officeDocument/2006/relationships/image" Target="../media/image5.sv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2BC4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EC4DD48-509B-781E-83BF-D5E18654CC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765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FCDCC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DA7C3B45-1DB9-0012-D529-3472D95149B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9A66B2FA-E12F-8495-D963-7DC1DDFA130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5D23707-8FA6-D79F-C469-050B44177AE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2C90951D-FB1F-87B2-2C72-096B7170620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24" name="자유형: 도형 23">
            <a:extLst>
              <a:ext uri="{FF2B5EF4-FFF2-40B4-BE49-F238E27FC236}">
                <a16:creationId xmlns:a16="http://schemas.microsoft.com/office/drawing/2014/main" id="{021DD9BC-36D4-B884-1D30-B1DF2D942B5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effectLst/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6F8F939B-2DB8-9CEA-92DC-2219C22C0A1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49" y="211676"/>
            <a:ext cx="2798763" cy="500188"/>
          </a:xfrm>
          <a:prstGeom prst="rect">
            <a:avLst/>
          </a:prstGeom>
        </p:spPr>
      </p:pic>
      <p:pic>
        <p:nvPicPr>
          <p:cNvPr id="26" name="그림 25">
            <a:extLst>
              <a:ext uri="{FF2B5EF4-FFF2-40B4-BE49-F238E27FC236}">
                <a16:creationId xmlns:a16="http://schemas.microsoft.com/office/drawing/2014/main" id="{2F2E2526-00C2-0961-B6B0-7B1AE366932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445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40C6463-1C0B-C35D-1235-45A580AC0D4A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87C24AAC-481B-6904-506E-34171EE17DF5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487FD65D-9C1A-28A1-7E82-2BA27F1265FE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4693FA0-E6FD-7E36-6308-55EB227B2CA8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71EB7AD3-9485-6BE2-B2B1-E0AB64FD443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9D6766A6-894E-0D86-7B50-B5569264B11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800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0178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5CD6AD2-57C0-67F7-8F59-9B5ABEC0A3D0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7" name="자유형: 도형 6">
              <a:extLst>
                <a:ext uri="{FF2B5EF4-FFF2-40B4-BE49-F238E27FC236}">
                  <a16:creationId xmlns:a16="http://schemas.microsoft.com/office/drawing/2014/main" id="{61F772C7-D736-1648-3B5D-CA4D930F4BA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F6862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90D8AFA-A1DF-9601-2BFC-04D01D32EBD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0" name="그래픽 9">
              <a:extLst>
                <a:ext uri="{FF2B5EF4-FFF2-40B4-BE49-F238E27FC236}">
                  <a16:creationId xmlns:a16="http://schemas.microsoft.com/office/drawing/2014/main" id="{1A54BDCB-B198-FFAE-7C6C-CD45F19E2E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496355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9524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C165A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8873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CD0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>
            <a:extLst>
              <a:ext uri="{FF2B5EF4-FFF2-40B4-BE49-F238E27FC236}">
                <a16:creationId xmlns:a16="http://schemas.microsoft.com/office/drawing/2014/main" id="{0721640B-CB37-91EA-8090-BD2ABE542372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D715382A-A475-3647-B524-71BC71A52D74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78E28CA-A954-32DD-1A8F-1A6AE3F0D5ED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EDFF30AB-F06D-E53C-08A3-8F0943398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6CC9E5B4-CB8A-D0A4-9499-DD6FF9769575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effectLst/>
            </a:endParaRPr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C360563A-E5F7-33EE-DC3A-290018B2170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8650" y="211676"/>
            <a:ext cx="2798761" cy="500188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63DCB57C-D160-575A-142A-22B8B56D5D6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8554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938349C7-FAE3-25A7-0DF7-77FD8C70F7D1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7" name="그룹 6">
            <a:extLst>
              <a:ext uri="{FF2B5EF4-FFF2-40B4-BE49-F238E27FC236}">
                <a16:creationId xmlns:a16="http://schemas.microsoft.com/office/drawing/2014/main" id="{BD36E777-BF3B-B2D5-ED8F-F26D6180694F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1CB088D2-8838-AF8C-81E9-79F75B5ED150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6AEC19-E9F7-B754-9F0B-F246515B5B6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1" name="그래픽 10">
              <a:extLst>
                <a:ext uri="{FF2B5EF4-FFF2-40B4-BE49-F238E27FC236}">
                  <a16:creationId xmlns:a16="http://schemas.microsoft.com/office/drawing/2014/main" id="{A725C6A5-B36F-ECAC-1D6A-D2F02C4455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18A8D4A7-C6C7-2A2D-A8B1-777145C034A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9848" y="208017"/>
            <a:ext cx="3157538" cy="5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380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5DACAFA7-E6F3-3868-AACF-ECD585C419D4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5923DD56-9731-729E-2C4B-0CC1BC64BCB1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C165A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EA6A264-6FA8-FA72-ED33-AF6556BEF14C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3E1B8B63-8164-B409-3DFC-424DA03C976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0651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EDF6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5525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C6BA0789-1E34-157F-696E-7A6DD82CECE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A6D68D13-7E96-C4BA-9082-278DA9AD44F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3290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2BC4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117662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8903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4790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BF1D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208800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830806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383856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F6862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608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8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547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019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37134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71708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14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2" Type="http://schemas.openxmlformats.org/officeDocument/2006/relationships/image" Target="../media/image13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18.svg"/><Relationship Id="rId10" Type="http://schemas.openxmlformats.org/officeDocument/2006/relationships/slide" Target="slide9.xml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49.png"/><Relationship Id="rId18" Type="http://schemas.openxmlformats.org/officeDocument/2006/relationships/image" Target="../media/image52.png"/><Relationship Id="rId26" Type="http://schemas.openxmlformats.org/officeDocument/2006/relationships/image" Target="../media/image56.png"/><Relationship Id="rId3" Type="http://schemas.openxmlformats.org/officeDocument/2006/relationships/image" Target="../media/image16.png"/><Relationship Id="rId21" Type="http://schemas.openxmlformats.org/officeDocument/2006/relationships/image" Target="../media/image50.png"/><Relationship Id="rId7" Type="http://schemas.openxmlformats.org/officeDocument/2006/relationships/slide" Target="slide8.xml"/><Relationship Id="rId12" Type="http://schemas.openxmlformats.org/officeDocument/2006/relationships/image" Target="../media/image48.png"/><Relationship Id="rId17" Type="http://schemas.openxmlformats.org/officeDocument/2006/relationships/image" Target="../media/image51.png"/><Relationship Id="rId25" Type="http://schemas.openxmlformats.org/officeDocument/2006/relationships/image" Target="../media/image55.png"/><Relationship Id="rId2" Type="http://schemas.openxmlformats.org/officeDocument/2006/relationships/image" Target="../media/image15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24" Type="http://schemas.openxmlformats.org/officeDocument/2006/relationships/image" Target="../media/image54.png"/><Relationship Id="rId5" Type="http://schemas.openxmlformats.org/officeDocument/2006/relationships/slide" Target="slide6.xml"/><Relationship Id="rId23" Type="http://schemas.openxmlformats.org/officeDocument/2006/relationships/image" Target="../media/image25.png"/><Relationship Id="rId28" Type="http://schemas.openxmlformats.org/officeDocument/2006/relationships/image" Target="../media/image23.png"/><Relationship Id="rId10" Type="http://schemas.openxmlformats.org/officeDocument/2006/relationships/slide" Target="slide10.xml"/><Relationship Id="rId19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22" Type="http://schemas.openxmlformats.org/officeDocument/2006/relationships/image" Target="../media/image53.png"/><Relationship Id="rId27" Type="http://schemas.openxmlformats.org/officeDocument/2006/relationships/image" Target="../media/image5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59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1.png"/><Relationship Id="rId18" Type="http://schemas.openxmlformats.org/officeDocument/2006/relationships/image" Target="../media/image60.png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8.xml"/><Relationship Id="rId12" Type="http://schemas.openxmlformats.org/officeDocument/2006/relationships/image" Target="../media/image20.png"/><Relationship Id="rId17" Type="http://schemas.openxmlformats.org/officeDocument/2006/relationships/image" Target="../media/image23.png"/><Relationship Id="rId2" Type="http://schemas.openxmlformats.org/officeDocument/2006/relationships/image" Target="../media/image15.png"/><Relationship Id="rId16" Type="http://schemas.openxmlformats.org/officeDocument/2006/relationships/image" Target="../media/image580.png"/><Relationship Id="rId20" Type="http://schemas.openxmlformats.org/officeDocument/2006/relationships/image" Target="../media/image60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4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1.png"/><Relationship Id="rId1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0.png"/><Relationship Id="rId17" Type="http://schemas.openxmlformats.org/officeDocument/2006/relationships/image" Target="../media/image6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60.png"/><Relationship Id="rId10" Type="http://schemas.openxmlformats.org/officeDocument/2006/relationships/slide" Target="slide10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5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slide" Target="slide9.xml"/><Relationship Id="rId18" Type="http://schemas.openxmlformats.org/officeDocument/2006/relationships/image" Target="../media/image25.png"/><Relationship Id="rId3" Type="http://schemas.openxmlformats.org/officeDocument/2006/relationships/image" Target="../media/image16.png"/><Relationship Id="rId7" Type="http://schemas.openxmlformats.org/officeDocument/2006/relationships/image" Target="../media/image200.png"/><Relationship Id="rId12" Type="http://schemas.openxmlformats.org/officeDocument/2006/relationships/slide" Target="slide8.xml"/><Relationship Id="rId17" Type="http://schemas.openxmlformats.org/officeDocument/2006/relationships/image" Target="../media/image24.png"/><Relationship Id="rId2" Type="http://schemas.openxmlformats.org/officeDocument/2006/relationships/image" Target="../media/image15.png"/><Relationship Id="rId16" Type="http://schemas.openxmlformats.org/officeDocument/2006/relationships/slide" Target="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7.xml"/><Relationship Id="rId5" Type="http://schemas.openxmlformats.org/officeDocument/2006/relationships/image" Target="../media/image21.png"/><Relationship Id="rId15" Type="http://schemas.openxmlformats.org/officeDocument/2006/relationships/slide" Target="slide10.xml"/><Relationship Id="rId10" Type="http://schemas.openxmlformats.org/officeDocument/2006/relationships/slide" Target="slide6.xml"/><Relationship Id="rId19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slide" Target="slide1.xml"/><Relationship Id="rId1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0.xml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1.xml"/><Relationship Id="rId12" Type="http://schemas.openxmlformats.org/officeDocument/2006/relationships/slide" Target="slide2.xml"/><Relationship Id="rId17" Type="http://schemas.openxmlformats.org/officeDocument/2006/relationships/image" Target="../media/image27.png"/><Relationship Id="rId2" Type="http://schemas.openxmlformats.org/officeDocument/2006/relationships/image" Target="../media/image15.png"/><Relationship Id="rId16" Type="http://schemas.openxmlformats.org/officeDocument/2006/relationships/image" Target="../media/image23.png"/><Relationship Id="rId20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2.png"/><Relationship Id="rId11" Type="http://schemas.openxmlformats.org/officeDocument/2006/relationships/slide" Target="slide9.xml"/><Relationship Id="rId5" Type="http://schemas.openxmlformats.org/officeDocument/2006/relationships/image" Target="../media/image21.png"/><Relationship Id="rId15" Type="http://schemas.openxmlformats.org/officeDocument/2006/relationships/image" Target="../media/image250.png"/><Relationship Id="rId10" Type="http://schemas.openxmlformats.org/officeDocument/2006/relationships/slide" Target="slide8.xml"/><Relationship Id="rId19" Type="http://schemas.openxmlformats.org/officeDocument/2006/relationships/image" Target="../media/image29.png"/><Relationship Id="rId4" Type="http://schemas.openxmlformats.org/officeDocument/2006/relationships/image" Target="../media/image20.png"/><Relationship Id="rId9" Type="http://schemas.openxmlformats.org/officeDocument/2006/relationships/slide" Target="slide7.xml"/><Relationship Id="rId14" Type="http://schemas.openxmlformats.org/officeDocument/2006/relationships/slide" Target="slide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8" Type="http://schemas.openxmlformats.org/officeDocument/2006/relationships/image" Target="../media/image22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8.png"/><Relationship Id="rId17" Type="http://schemas.openxmlformats.org/officeDocument/2006/relationships/image" Target="../media/image21.png"/><Relationship Id="rId2" Type="http://schemas.openxmlformats.org/officeDocument/2006/relationships/image" Target="../media/image15.png"/><Relationship Id="rId16" Type="http://schemas.openxmlformats.org/officeDocument/2006/relationships/image" Target="../media/image20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3.png"/><Relationship Id="rId10" Type="http://schemas.openxmlformats.org/officeDocument/2006/relationships/slide" Target="slide10.xml"/><Relationship Id="rId19" Type="http://schemas.openxmlformats.org/officeDocument/2006/relationships/image" Target="../media/image24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7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30.png"/><Relationship Id="rId17" Type="http://schemas.openxmlformats.org/officeDocument/2006/relationships/image" Target="../media/image25.png"/><Relationship Id="rId2" Type="http://schemas.openxmlformats.org/officeDocument/2006/relationships/image" Target="../media/image15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21.png"/><Relationship Id="rId10" Type="http://schemas.openxmlformats.org/officeDocument/2006/relationships/slide" Target="slide10.xml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20.png"/><Relationship Id="rId3" Type="http://schemas.openxmlformats.org/officeDocument/2006/relationships/image" Target="../media/image310.png"/><Relationship Id="rId7" Type="http://schemas.openxmlformats.org/officeDocument/2006/relationships/slide" Target="slide6.xml"/><Relationship Id="rId12" Type="http://schemas.openxmlformats.org/officeDocument/2006/relationships/slide" Target="slide10.xml"/><Relationship Id="rId17" Type="http://schemas.openxmlformats.org/officeDocument/2006/relationships/image" Target="../media/image34.png"/><Relationship Id="rId2" Type="http://schemas.openxmlformats.org/officeDocument/2006/relationships/image" Target="../media/image31.png"/><Relationship Id="rId16" Type="http://schemas.openxmlformats.org/officeDocument/2006/relationships/image" Target="../media/image33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6.png"/><Relationship Id="rId15" Type="http://schemas.openxmlformats.org/officeDocument/2006/relationships/image" Target="../media/image23.png"/><Relationship Id="rId10" Type="http://schemas.openxmlformats.org/officeDocument/2006/relationships/slide" Target="slide9.xml"/><Relationship Id="rId19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slide" Target="slide8.xml"/><Relationship Id="rId14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6.png"/><Relationship Id="rId18" Type="http://schemas.openxmlformats.org/officeDocument/2006/relationships/image" Target="../media/image40.png"/><Relationship Id="rId3" Type="http://schemas.openxmlformats.org/officeDocument/2006/relationships/image" Target="../media/image16.png"/><Relationship Id="rId21" Type="http://schemas.openxmlformats.org/officeDocument/2006/relationships/image" Target="../media/image25.png"/><Relationship Id="rId7" Type="http://schemas.openxmlformats.org/officeDocument/2006/relationships/slide" Target="slide8.xml"/><Relationship Id="rId12" Type="http://schemas.openxmlformats.org/officeDocument/2006/relationships/image" Target="../media/image35.png"/><Relationship Id="rId17" Type="http://schemas.openxmlformats.org/officeDocument/2006/relationships/image" Target="../media/image39.png"/><Relationship Id="rId2" Type="http://schemas.openxmlformats.org/officeDocument/2006/relationships/image" Target="../media/image15.png"/><Relationship Id="rId16" Type="http://schemas.openxmlformats.org/officeDocument/2006/relationships/image" Target="../media/image38.png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37.png"/><Relationship Id="rId10" Type="http://schemas.openxmlformats.org/officeDocument/2006/relationships/slide" Target="slide10.xml"/><Relationship Id="rId19" Type="http://schemas.openxmlformats.org/officeDocument/2006/relationships/image" Target="../media/image20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41.png"/><Relationship Id="rId1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slide" Target="slide8.xml"/><Relationship Id="rId12" Type="http://schemas.openxmlformats.org/officeDocument/2006/relationships/image" Target="../media/image23.png"/><Relationship Id="rId17" Type="http://schemas.openxmlformats.org/officeDocument/2006/relationships/image" Target="../media/image20.png"/><Relationship Id="rId2" Type="http://schemas.openxmlformats.org/officeDocument/2006/relationships/image" Target="../media/image15.png"/><Relationship Id="rId16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6" Type="http://schemas.openxmlformats.org/officeDocument/2006/relationships/slide" Target="slide7.xml"/><Relationship Id="rId11" Type="http://schemas.openxmlformats.org/officeDocument/2006/relationships/slide" Target="slide11.xml"/><Relationship Id="rId5" Type="http://schemas.openxmlformats.org/officeDocument/2006/relationships/slide" Target="slide6.xml"/><Relationship Id="rId15" Type="http://schemas.openxmlformats.org/officeDocument/2006/relationships/image" Target="../media/image43.png"/><Relationship Id="rId10" Type="http://schemas.openxmlformats.org/officeDocument/2006/relationships/slide" Target="slide10.xml"/><Relationship Id="rId19" Type="http://schemas.openxmlformats.org/officeDocument/2006/relationships/image" Target="../media/image25.png"/><Relationship Id="rId4" Type="http://schemas.openxmlformats.org/officeDocument/2006/relationships/slide" Target="slide1.xml"/><Relationship Id="rId9" Type="http://schemas.openxmlformats.org/officeDocument/2006/relationships/slide" Target="slide2.xml"/><Relationship Id="rId14" Type="http://schemas.openxmlformats.org/officeDocument/2006/relationships/image" Target="../media/image4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46.png"/><Relationship Id="rId18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21.png"/><Relationship Id="rId2" Type="http://schemas.openxmlformats.org/officeDocument/2006/relationships/image" Target="../media/image45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slide" Target="slide6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47.png"/><Relationship Id="rId10" Type="http://schemas.openxmlformats.org/officeDocument/2006/relationships/slide" Target="slide2.xml"/><Relationship Id="rId4" Type="http://schemas.openxmlformats.org/officeDocument/2006/relationships/image" Target="../media/image16.png"/><Relationship Id="rId9" Type="http://schemas.openxmlformats.org/officeDocument/2006/relationships/slide" Target="slide9.xml"/><Relationship Id="rId1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타원 58">
            <a:extLst>
              <a:ext uri="{FF2B5EF4-FFF2-40B4-BE49-F238E27FC236}">
                <a16:creationId xmlns:a16="http://schemas.microsoft.com/office/drawing/2014/main" id="{EA24745E-C397-1D6E-C35E-B0BE810A9F59}"/>
              </a:ext>
            </a:extLst>
          </p:cNvPr>
          <p:cNvSpPr/>
          <p:nvPr/>
        </p:nvSpPr>
        <p:spPr>
          <a:xfrm>
            <a:off x="600075" y="984468"/>
            <a:ext cx="841415" cy="841415"/>
          </a:xfrm>
          <a:prstGeom prst="ellips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0DFFC-E8AD-42C3-001F-2A87C11261A2}"/>
              </a:ext>
            </a:extLst>
          </p:cNvPr>
          <p:cNvSpPr txBox="1"/>
          <p:nvPr/>
        </p:nvSpPr>
        <p:spPr>
          <a:xfrm>
            <a:off x="457200" y="2291183"/>
            <a:ext cx="480291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ko-KR" altLang="en-US" sz="6000" b="1" spc="-300">
                <a:solidFill>
                  <a:schemeClr val="bg1"/>
                </a:solidFill>
              </a:rPr>
              <a:t>분수의 덧셈을</a:t>
            </a:r>
            <a:endParaRPr lang="en-US" altLang="ko-KR" sz="6000" b="1" spc="-300">
              <a:solidFill>
                <a:schemeClr val="bg1"/>
              </a:solidFill>
            </a:endParaRPr>
          </a:p>
          <a:p>
            <a:pPr>
              <a:lnSpc>
                <a:spcPct val="100000"/>
              </a:lnSpc>
            </a:pPr>
            <a:r>
              <a:rPr lang="ko-KR" altLang="en-US" sz="6000" b="1" spc="-300">
                <a:solidFill>
                  <a:schemeClr val="bg1"/>
                </a:solidFill>
              </a:rPr>
              <a:t>해 볼까요</a:t>
            </a:r>
            <a:r>
              <a:rPr lang="en-US" altLang="ko-KR" sz="6000" b="1" spc="-300">
                <a:solidFill>
                  <a:schemeClr val="bg1"/>
                </a:solidFill>
              </a:rPr>
              <a:t>?(2)</a:t>
            </a:r>
            <a:endParaRPr lang="ko-KR" altLang="en-US" sz="6000" b="1" spc="-3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4F46B-06CF-FE3D-8964-1208930CB60C}"/>
              </a:ext>
            </a:extLst>
          </p:cNvPr>
          <p:cNvSpPr txBox="1"/>
          <p:nvPr/>
        </p:nvSpPr>
        <p:spPr>
          <a:xfrm>
            <a:off x="1508303" y="1146453"/>
            <a:ext cx="38676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spc="-300">
                <a:solidFill>
                  <a:srgbClr val="FFFF00"/>
                </a:solidFill>
              </a:rPr>
              <a:t>분수의 덧셈과 뺄셈</a:t>
            </a:r>
          </a:p>
        </p:txBody>
      </p:sp>
      <p:grpSp>
        <p:nvGrpSpPr>
          <p:cNvPr id="13" name="그룹 12">
            <a:extLst>
              <a:ext uri="{FF2B5EF4-FFF2-40B4-BE49-F238E27FC236}">
                <a16:creationId xmlns:a16="http://schemas.microsoft.com/office/drawing/2014/main" id="{7B498F91-6BFF-D538-524E-4C94285FD795}"/>
              </a:ext>
            </a:extLst>
          </p:cNvPr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AB90038F-F55D-1005-0373-25604C35FAE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1F1E0888-6F7F-07D5-D1DB-5EBB7434BD0E}"/>
                </a:ext>
              </a:extLst>
            </p:cNvPr>
            <p:cNvSpPr txBox="1"/>
            <p:nvPr/>
          </p:nvSpPr>
          <p:spPr>
            <a:xfrm>
              <a:off x="10033605" y="391201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16</a:t>
              </a:r>
              <a:r>
                <a:rPr kumimoji="0" lang="en-US" altLang="ko-KR" sz="2000" b="1" i="0" u="none" strike="noStrike" kern="1200" cap="none" normalizeH="0" baseline="0" noProof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~17</a:t>
              </a:r>
              <a:r>
                <a:rPr kumimoji="0" lang="ko-KR" altLang="en-US" sz="2000" b="1" i="0" u="none" strike="noStrike" kern="1200" cap="none" normalizeH="0" baseline="0" noProof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/>
            </a:p>
          </p:txBody>
        </p:sp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B7D5781E-6756-1E76-D67D-FD3048EB01FD}"/>
              </a:ext>
            </a:extLst>
          </p:cNvPr>
          <p:cNvGrpSpPr/>
          <p:nvPr/>
        </p:nvGrpSpPr>
        <p:grpSpPr>
          <a:xfrm>
            <a:off x="8400256" y="2130024"/>
            <a:ext cx="2848233" cy="430693"/>
            <a:chOff x="8715134" y="969322"/>
            <a:chExt cx="2848233" cy="430693"/>
          </a:xfrm>
        </p:grpSpPr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BCA9774C-295B-4821-EB8D-2E8830C666B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8715134" y="969322"/>
              <a:ext cx="2848233" cy="43069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8793D76-736D-6264-5F27-4DA0078A4668}"/>
                </a:ext>
              </a:extLst>
            </p:cNvPr>
            <p:cNvSpPr txBox="1"/>
            <p:nvPr/>
          </p:nvSpPr>
          <p:spPr>
            <a:xfrm>
              <a:off x="10033605" y="984614"/>
              <a:ext cx="15219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>
                  <a:latin typeface="맑은 고딕" panose="020B0503020000020004" pitchFamily="50" charset="-127"/>
                  <a:ea typeface="맑은 고딕" panose="020B0503020000020004" pitchFamily="50" charset="-127"/>
                </a:rPr>
                <a:t>12</a:t>
              </a:r>
              <a:r>
                <a:rPr kumimoji="0" lang="en-US" altLang="ko-KR" sz="2000" b="1" i="0" u="none" strike="noStrike" kern="1200" cap="none" normalizeH="0" baseline="0" noProof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~13</a:t>
              </a:r>
              <a:r>
                <a:rPr kumimoji="0" lang="ko-KR" altLang="en-US" sz="2000" b="1" i="0" u="none" strike="noStrike" kern="1200" cap="none" normalizeH="0" baseline="0" noProof="0">
                  <a:ln>
                    <a:noFill/>
                  </a:ln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  <a:cs typeface="+mn-cs"/>
                </a:rPr>
                <a:t>쪽</a:t>
              </a:r>
              <a:endParaRPr lang="ko-KR" altLang="en-US" sz="2000" b="1"/>
            </a:p>
          </p:txBody>
        </p:sp>
      </p:grpSp>
      <p:grpSp>
        <p:nvGrpSpPr>
          <p:cNvPr id="42" name="그룹 41">
            <a:extLst>
              <a:ext uri="{FF2B5EF4-FFF2-40B4-BE49-F238E27FC236}">
                <a16:creationId xmlns:a16="http://schemas.microsoft.com/office/drawing/2014/main" id="{6EE554D7-EAB3-2306-B1A2-49413FD79860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AABCF005-D229-49F4-D9BB-2BB22694C532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>
                <a:extLst>
                  <a:ext uri="{FF2B5EF4-FFF2-40B4-BE49-F238E27FC236}">
                    <a16:creationId xmlns:a16="http://schemas.microsoft.com/office/drawing/2014/main" id="{77EAB87E-CEEF-C6F0-0178-5C394186157A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7" name="직사각형 6">
                <a:extLst>
                  <a:ext uri="{FF2B5EF4-FFF2-40B4-BE49-F238E27FC236}">
                    <a16:creationId xmlns:a16="http://schemas.microsoft.com/office/drawing/2014/main" id="{FEEAFE77-FC64-5B4B-2CA6-34710E0685AB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>
                <a:extLst>
                  <a:ext uri="{FF2B5EF4-FFF2-40B4-BE49-F238E27FC236}">
                    <a16:creationId xmlns:a16="http://schemas.microsoft.com/office/drawing/2014/main" id="{98A45047-BA84-79F7-E451-3C0E69DF5696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1127EC4-2E3D-CA53-9A1D-3AC3A09B9D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2700250-6B74-B5C6-49CC-A8BB460F3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62CC0E31-EB2F-477D-B7B0-C8BE6F012202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9" name="사각형: 둥근 모서리 18">
              <a:hlinkClick r:id="rId6" action="ppaction://hlinksldjump"/>
              <a:extLst>
                <a:ext uri="{FF2B5EF4-FFF2-40B4-BE49-F238E27FC236}">
                  <a16:creationId xmlns:a16="http://schemas.microsoft.com/office/drawing/2014/main" id="{397C961A-639A-1E13-3A2C-3BAFBDB3A6F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20" name="사각형: 둥근 모서리 19">
              <a:hlinkClick r:id="rId7" action="ppaction://hlinksldjump"/>
              <a:extLst>
                <a:ext uri="{FF2B5EF4-FFF2-40B4-BE49-F238E27FC236}">
                  <a16:creationId xmlns:a16="http://schemas.microsoft.com/office/drawing/2014/main" id="{1051F76B-86CD-CD21-CC59-62D77E9D44B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88A3744-0224-BFA1-6464-9B6B8A79086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9E4A39A5-EB05-2CB3-269D-424D4681833B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0" action="ppaction://hlinksldjump"/>
              <a:extLst>
                <a:ext uri="{FF2B5EF4-FFF2-40B4-BE49-F238E27FC236}">
                  <a16:creationId xmlns:a16="http://schemas.microsoft.com/office/drawing/2014/main" id="{47CD805F-953B-09E4-AF90-48A23BBF36D4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77CD90E-4B9B-8BAB-6261-CB70C62815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3" name="사각형: 둥근 모서리 32">
              <a:hlinkClick r:id="rId12" action="ppaction://hlinksldjump"/>
              <a:extLst>
                <a:ext uri="{FF2B5EF4-FFF2-40B4-BE49-F238E27FC236}">
                  <a16:creationId xmlns:a16="http://schemas.microsoft.com/office/drawing/2014/main" id="{9F7DC75C-DDDA-BFE3-1F49-EC19F03A3D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13" action="ppaction://hlinksldjump"/>
              <a:extLst>
                <a:ext uri="{FF2B5EF4-FFF2-40B4-BE49-F238E27FC236}">
                  <a16:creationId xmlns:a16="http://schemas.microsoft.com/office/drawing/2014/main" id="{17C021B8-AB92-D771-6199-CAB85814E1B6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pic>
        <p:nvPicPr>
          <p:cNvPr id="28" name="그래픽 27">
            <a:extLst>
              <a:ext uri="{FF2B5EF4-FFF2-40B4-BE49-F238E27FC236}">
                <a16:creationId xmlns:a16="http://schemas.microsoft.com/office/drawing/2014/main" id="{F5A9FBF5-8376-4CC4-89DC-A5F998678A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83241" y="1122854"/>
            <a:ext cx="275082" cy="564642"/>
          </a:xfrm>
          <a:prstGeom prst="rect">
            <a:avLst/>
          </a:prstGeom>
        </p:spPr>
      </p:pic>
      <p:pic>
        <p:nvPicPr>
          <p:cNvPr id="11" name="Picture 11">
            <a:extLst>
              <a:ext uri="{FF2B5EF4-FFF2-40B4-BE49-F238E27FC236}">
                <a16:creationId xmlns:a16="http://schemas.microsoft.com/office/drawing/2014/main" id="{96F26389-F796-E36F-FCF2-1C1989B0AC3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063167" y="2204016"/>
            <a:ext cx="509679" cy="308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976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E38BB191-320B-6912-F366-EA3F875D234C}"/>
              </a:ext>
            </a:extLst>
          </p:cNvPr>
          <p:cNvSpPr/>
          <p:nvPr/>
        </p:nvSpPr>
        <p:spPr>
          <a:xfrm>
            <a:off x="1062915" y="3036635"/>
            <a:ext cx="4313005" cy="2211796"/>
          </a:xfrm>
          <a:prstGeom prst="roundRect">
            <a:avLst>
              <a:gd name="adj" fmla="val 13712"/>
            </a:avLst>
          </a:prstGeom>
          <a:solidFill>
            <a:srgbClr val="FFFFFF"/>
          </a:solidFill>
          <a:ln w="28575">
            <a:solidFill>
              <a:srgbClr val="B0CDD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4800"/>
            <a:ext cx="10393221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        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에서 분수를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개 골라 계산 결과가 가장 큰 덧셈식을 만들어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>
                <a:solidFill>
                  <a:srgbClr val="843C0C"/>
                </a:solidFill>
              </a:rPr>
              <a:t>5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CB05E9B-94F3-0D29-CEF3-E9C7484ABC8E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FA6EDC9-782A-45BB-DCD3-D6531EFD6CBF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1140C087-888D-6B89-24EE-F261BB5020BD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D41DE339-E50C-E8A9-856C-52B2FAC44FAE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49" name="직사각형 48">
                <a:extLst>
                  <a:ext uri="{FF2B5EF4-FFF2-40B4-BE49-F238E27FC236}">
                    <a16:creationId xmlns:a16="http://schemas.microsoft.com/office/drawing/2014/main" id="{106AB2B9-BD1C-15A2-F5F3-B634DEA307ED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B99D2E88-F671-DA9F-BBBA-4008FFA7B1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ED5745CE-DB51-1E2F-EBCD-1E83483EF0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6915730E-D506-96DA-48B2-5E73178803F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7" name="사각형: 둥근 모서리 26">
              <a:hlinkClick r:id="rId4" action="ppaction://hlinksldjump"/>
              <a:extLst>
                <a:ext uri="{FF2B5EF4-FFF2-40B4-BE49-F238E27FC236}">
                  <a16:creationId xmlns:a16="http://schemas.microsoft.com/office/drawing/2014/main" id="{1D17855D-0EC6-733F-0962-8BD0B9CF3D2F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0" name="사각형: 둥근 모서리 29">
              <a:hlinkClick r:id="rId5" action="ppaction://hlinksldjump"/>
              <a:extLst>
                <a:ext uri="{FF2B5EF4-FFF2-40B4-BE49-F238E27FC236}">
                  <a16:creationId xmlns:a16="http://schemas.microsoft.com/office/drawing/2014/main" id="{C91C5AB2-323D-C00E-369C-7F4BCB768638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6" action="ppaction://hlinksldjump"/>
              <a:extLst>
                <a:ext uri="{FF2B5EF4-FFF2-40B4-BE49-F238E27FC236}">
                  <a16:creationId xmlns:a16="http://schemas.microsoft.com/office/drawing/2014/main" id="{299A0683-64A0-2603-C902-5DB021099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7" action="ppaction://hlinksldjump"/>
              <a:extLst>
                <a:ext uri="{FF2B5EF4-FFF2-40B4-BE49-F238E27FC236}">
                  <a16:creationId xmlns:a16="http://schemas.microsoft.com/office/drawing/2014/main" id="{D23CE79A-4B62-B293-5457-8965B475AD5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8" action="ppaction://hlinksldjump"/>
              <a:extLst>
                <a:ext uri="{FF2B5EF4-FFF2-40B4-BE49-F238E27FC236}">
                  <a16:creationId xmlns:a16="http://schemas.microsoft.com/office/drawing/2014/main" id="{DB83A381-EB45-A7A8-6B18-14E8E1B3522D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4" name="사각형: 둥근 모서리 33">
              <a:hlinkClick r:id="rId9" action="ppaction://hlinksldjump"/>
              <a:extLst>
                <a:ext uri="{FF2B5EF4-FFF2-40B4-BE49-F238E27FC236}">
                  <a16:creationId xmlns:a16="http://schemas.microsoft.com/office/drawing/2014/main" id="{AFAB901E-BB62-A8DC-71D7-F4B12F8C15DD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1E7E525C-156A-B209-B45E-67C73EF68B9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5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249BB7-DEF5-FB6A-4F3B-7A78AB7742B2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337C54-DC1C-71FE-0229-B641886FB565}"/>
                  </a:ext>
                </a:extLst>
              </p:cNvPr>
              <p:cNvSpPr txBox="1"/>
              <p:nvPr/>
            </p:nvSpPr>
            <p:spPr>
              <a:xfrm>
                <a:off x="1593069" y="3543444"/>
                <a:ext cx="61882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337C54-DC1C-71FE-0229-B641886FB5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3069" y="3543444"/>
                <a:ext cx="618820" cy="606695"/>
              </a:xfrm>
              <a:prstGeom prst="rect">
                <a:avLst/>
              </a:prstGeom>
              <a:blipFill>
                <a:blip r:embed="rId12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7B775C5-C40E-C623-0108-45B5B1F11F52}"/>
                  </a:ext>
                </a:extLst>
              </p:cNvPr>
              <p:cNvSpPr txBox="1"/>
              <p:nvPr/>
            </p:nvSpPr>
            <p:spPr>
              <a:xfrm>
                <a:off x="9259960" y="3804478"/>
                <a:ext cx="618820" cy="732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spc="-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97B775C5-C40E-C623-0108-45B5B1F11F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59960" y="3804478"/>
                <a:ext cx="618820" cy="732508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3E98118-A551-1023-BC5C-C728836F47E4}"/>
                  </a:ext>
                </a:extLst>
              </p:cNvPr>
              <p:cNvSpPr txBox="1"/>
              <p:nvPr/>
            </p:nvSpPr>
            <p:spPr>
              <a:xfrm>
                <a:off x="2947464" y="3570078"/>
                <a:ext cx="48370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53E98118-A551-1023-BC5C-C728836F47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7464" y="3570078"/>
                <a:ext cx="483700" cy="606695"/>
              </a:xfrm>
              <a:prstGeom prst="rect">
                <a:avLst/>
              </a:prstGeom>
              <a:blipFill>
                <a:blip r:embed="rId17"/>
                <a:stretch>
                  <a:fillRect l="-1266" r="-6329" b="-7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1BCA7D3-E234-1107-FDC5-572836532977}"/>
                  </a:ext>
                </a:extLst>
              </p:cNvPr>
              <p:cNvSpPr txBox="1"/>
              <p:nvPr/>
            </p:nvSpPr>
            <p:spPr>
              <a:xfrm>
                <a:off x="4166739" y="3543444"/>
                <a:ext cx="618820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11BCA7D3-E234-1107-FDC5-572836532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6739" y="3543444"/>
                <a:ext cx="618820" cy="606695"/>
              </a:xfrm>
              <a:prstGeom prst="rect">
                <a:avLst/>
              </a:prstGeom>
              <a:blipFill>
                <a:blip r:embed="rId18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" name="그룹 4">
            <a:extLst>
              <a:ext uri="{FF2B5EF4-FFF2-40B4-BE49-F238E27FC236}">
                <a16:creationId xmlns:a16="http://schemas.microsoft.com/office/drawing/2014/main" id="{2E17DE7E-0867-A9BC-5444-638F95B94396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97F293BF-9A23-29AF-638E-6E5D4DE97296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3" name="그래픽 57">
                <a:extLst>
                  <a:ext uri="{FF2B5EF4-FFF2-40B4-BE49-F238E27FC236}">
                    <a16:creationId xmlns:a16="http://schemas.microsoft.com/office/drawing/2014/main" id="{27AC22E2-3499-2B00-ECEF-0E9A68C2F04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58ECA7B-F892-F279-96AE-867CA5EEC8E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7C057B41-0355-1EFB-FB51-6639D04DF986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1" name="그래픽 60">
                <a:extLst>
                  <a:ext uri="{FF2B5EF4-FFF2-40B4-BE49-F238E27FC236}">
                    <a16:creationId xmlns:a16="http://schemas.microsoft.com/office/drawing/2014/main" id="{E59CBCC6-09C2-2014-35C6-68DC74C8C88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C137B6-75FE-3FD6-F74F-E1DA8B05678B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91696C55-6209-D596-EB08-C14B7672DA9A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029600" y="748803"/>
            <a:ext cx="652750" cy="296285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A312858-7286-F546-8C3B-9151447B3E0A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41944" y="1177056"/>
            <a:ext cx="1084040" cy="376428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76EA0D4B-B916-4933-8C3C-7296EF8DBF4F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05238" y="2871310"/>
            <a:ext cx="1084040" cy="376428"/>
          </a:xfrm>
          <a:prstGeom prst="rect">
            <a:avLst/>
          </a:prstGeom>
        </p:spPr>
      </p:pic>
      <p:pic>
        <p:nvPicPr>
          <p:cNvPr id="4" name="그림 28">
            <a:extLst>
              <a:ext uri="{FF2B5EF4-FFF2-40B4-BE49-F238E27FC236}">
                <a16:creationId xmlns:a16="http://schemas.microsoft.com/office/drawing/2014/main" id="{14DDE0A5-EC59-7403-937F-78B5A39352AD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49E29F10-21F4-4EF4-7E2C-2B69095676C0}"/>
              </a:ext>
            </a:extLst>
          </p:cNvPr>
          <p:cNvSpPr/>
          <p:nvPr/>
        </p:nvSpPr>
        <p:spPr>
          <a:xfrm>
            <a:off x="6391678" y="3621548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F95EBFC5-DCF6-B403-DFCF-41E720DECAFA}"/>
              </a:ext>
            </a:extLst>
          </p:cNvPr>
          <p:cNvSpPr/>
          <p:nvPr/>
        </p:nvSpPr>
        <p:spPr>
          <a:xfrm>
            <a:off x="8117191" y="3623960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7" name="사각형: 둥근 모서리 16">
            <a:extLst>
              <a:ext uri="{FF2B5EF4-FFF2-40B4-BE49-F238E27FC236}">
                <a16:creationId xmlns:a16="http://schemas.microsoft.com/office/drawing/2014/main" id="{7FC0D3A9-BE17-AD3F-545C-8F329B92FE96}"/>
              </a:ext>
            </a:extLst>
          </p:cNvPr>
          <p:cNvSpPr/>
          <p:nvPr/>
        </p:nvSpPr>
        <p:spPr>
          <a:xfrm>
            <a:off x="9843353" y="3620914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19BAD0F-4334-C458-12B4-DD4FA9D5FB33}"/>
                  </a:ext>
                </a:extLst>
              </p:cNvPr>
              <p:cNvSpPr txBox="1"/>
              <p:nvPr/>
            </p:nvSpPr>
            <p:spPr>
              <a:xfrm>
                <a:off x="6307384" y="3440880"/>
                <a:ext cx="1165245" cy="130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D19BAD0F-4334-C458-12B4-DD4FA9D5FB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7384" y="3440880"/>
                <a:ext cx="1165245" cy="130811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FBFF06B-59B2-EF07-D566-D5F245880355}"/>
                  </a:ext>
                </a:extLst>
              </p:cNvPr>
              <p:cNvSpPr txBox="1"/>
              <p:nvPr/>
            </p:nvSpPr>
            <p:spPr>
              <a:xfrm>
                <a:off x="8297427" y="3440879"/>
                <a:ext cx="826151" cy="130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𝟐𝟓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FBFF06B-59B2-EF07-D566-D5F245880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427" y="3440879"/>
                <a:ext cx="826151" cy="130811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26E191B-CD78-2FC4-33D9-188097343BE7}"/>
                  </a:ext>
                </a:extLst>
              </p:cNvPr>
              <p:cNvSpPr txBox="1"/>
              <p:nvPr/>
            </p:nvSpPr>
            <p:spPr>
              <a:xfrm>
                <a:off x="9810131" y="3418946"/>
                <a:ext cx="1091110" cy="13081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𝟓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𝟗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spc="-3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26E191B-CD78-2FC4-33D9-188097343B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10131" y="3418946"/>
                <a:ext cx="1091110" cy="130811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E31E083-6D19-5F6C-D904-F4E1E3F54F4F}"/>
                  </a:ext>
                </a:extLst>
              </p:cNvPr>
              <p:cNvSpPr txBox="1"/>
              <p:nvPr/>
            </p:nvSpPr>
            <p:spPr>
              <a:xfrm>
                <a:off x="7501193" y="3818676"/>
                <a:ext cx="706116" cy="732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ko-KR" altLang="en-US" sz="3200" spc="-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CE31E083-6D19-5F6C-D904-F4E1E3F54F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193" y="3818676"/>
                <a:ext cx="706116" cy="732508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57F4A2ED-285E-E725-45BD-43B1FB913E85}"/>
              </a:ext>
            </a:extLst>
          </p:cNvPr>
          <p:cNvPicPr>
            <a:picLocks noChangeAspect="1"/>
          </p:cNvPicPr>
          <p:nvPr/>
        </p:nvPicPr>
        <p:blipFill>
          <a:blip r:embed="rId28"/>
          <a:srcRect/>
          <a:stretch/>
        </p:blipFill>
        <p:spPr>
          <a:xfrm>
            <a:off x="4546475" y="1753407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41903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11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F696A164-CE66-51AD-72B5-93FA1561AA85}"/>
              </a:ext>
            </a:extLst>
          </p:cNvPr>
          <p:cNvSpPr txBox="1"/>
          <p:nvPr/>
        </p:nvSpPr>
        <p:spPr>
          <a:xfrm>
            <a:off x="1343025" y="1678574"/>
            <a:ext cx="10092394" cy="182047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도윤이는 분모가 같은 대분수를 더하는 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2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가지 방법을 공책에 정리하였습니다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 </a:t>
            </a:r>
            <a:r>
              <a:rPr kumimoji="0" lang="ko-KR" altLang="en-US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빈칸에 알맞은 수나 말을 써 보세요</a:t>
            </a:r>
            <a:r>
              <a:rPr kumimoji="0" lang="en-US" altLang="ko-KR" sz="3600" b="1" i="0" u="none" strike="noStrike" kern="1200" cap="none" spc="-30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7" name="순서도: 연결자 16">
            <a:extLst>
              <a:ext uri="{FF2B5EF4-FFF2-40B4-BE49-F238E27FC236}">
                <a16:creationId xmlns:a16="http://schemas.microsoft.com/office/drawing/2014/main" id="{9AE388DF-A488-7074-FD65-8567C6E7123D}"/>
              </a:ext>
            </a:extLst>
          </p:cNvPr>
          <p:cNvSpPr>
            <a:spLocks noChangeAspect="1"/>
          </p:cNvSpPr>
          <p:nvPr/>
        </p:nvSpPr>
        <p:spPr>
          <a:xfrm>
            <a:off x="1092420" y="1915912"/>
            <a:ext cx="181333" cy="180000"/>
          </a:xfrm>
          <a:prstGeom prst="flowChartConnector">
            <a:avLst/>
          </a:prstGeom>
          <a:solidFill>
            <a:schemeClr val="bg1"/>
          </a:solidFill>
          <a:ln w="57150">
            <a:solidFill>
              <a:schemeClr val="accent1"/>
            </a:solidFill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8C741774-66DD-ACBC-C972-71EA3A3FA62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CEE8CC7-7C9E-33EA-62D9-0B2987B3ABD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40" name="그래픽 57">
                <a:extLst>
                  <a:ext uri="{FF2B5EF4-FFF2-40B4-BE49-F238E27FC236}">
                    <a16:creationId xmlns:a16="http://schemas.microsoft.com/office/drawing/2014/main" id="{AA981FC3-0C2A-7F22-2432-67849332B0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CE0F829-E165-B061-C50E-32E56D515C4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74B2B20-320E-923F-3312-483833F54E6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DE808A3B-35AB-EF66-1DC0-C7AA8E7C0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548B00-020F-6925-611A-284E46E2E69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42" name="그림 41">
            <a:extLst>
              <a:ext uri="{FF2B5EF4-FFF2-40B4-BE49-F238E27FC236}">
                <a16:creationId xmlns:a16="http://schemas.microsoft.com/office/drawing/2014/main" id="{56E82D64-4BEE-9B13-7320-124BBD7C467A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2790078" y="3132715"/>
            <a:ext cx="926475" cy="296285"/>
          </a:xfrm>
          <a:prstGeom prst="rect">
            <a:avLst/>
          </a:prstGeom>
        </p:spPr>
      </p:pic>
      <p:pic>
        <p:nvPicPr>
          <p:cNvPr id="43" name="그림 42">
            <a:extLst>
              <a:ext uri="{FF2B5EF4-FFF2-40B4-BE49-F238E27FC236}">
                <a16:creationId xmlns:a16="http://schemas.microsoft.com/office/drawing/2014/main" id="{DF4AE9F5-0050-E16D-AE1B-32B5DD8E3DA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8" name="그림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A3DC1D6-19E2-DE6E-DA54-64657CEE21FF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B99649CA-2DF0-4463-24E4-025247002F65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28">
            <a:extLst>
              <a:ext uri="{FF2B5EF4-FFF2-40B4-BE49-F238E27FC236}">
                <a16:creationId xmlns:a16="http://schemas.microsoft.com/office/drawing/2014/main" id="{A5504F55-D616-86EE-5CF4-137B5AC4898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4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12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C741774-66DD-ACBC-C972-71EA3A3FA62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CEE8CC7-7C9E-33EA-62D9-0B2987B3ABD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40" name="그래픽 57">
                <a:extLst>
                  <a:ext uri="{FF2B5EF4-FFF2-40B4-BE49-F238E27FC236}">
                    <a16:creationId xmlns:a16="http://schemas.microsoft.com/office/drawing/2014/main" id="{AA981FC3-0C2A-7F22-2432-67849332B0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CE0F829-E165-B061-C50E-32E56D515C4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74B2B20-320E-923F-3312-483833F54E6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DE808A3B-35AB-EF66-1DC0-C7AA8E7C0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548B00-020F-6925-611A-284E46E2E69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43" name="그림 42">
            <a:extLst>
              <a:ext uri="{FF2B5EF4-FFF2-40B4-BE49-F238E27FC236}">
                <a16:creationId xmlns:a16="http://schemas.microsoft.com/office/drawing/2014/main" id="{DF4AE9F5-0050-E16D-AE1B-32B5DD8E3D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pic>
        <p:nvPicPr>
          <p:cNvPr id="18" name="그림 17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26AA5708-F1D7-A280-769E-C9BC07396DF5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4" name="직사각형 23">
            <a:extLst>
              <a:ext uri="{FF2B5EF4-FFF2-40B4-BE49-F238E27FC236}">
                <a16:creationId xmlns:a16="http://schemas.microsoft.com/office/drawing/2014/main" id="{A59BE59F-24D0-0F37-759A-9D6A8B8340EF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4F3DAB1-0DCC-F069-61C5-6CB7C11672DE}"/>
                  </a:ext>
                </a:extLst>
              </p:cNvPr>
              <p:cNvSpPr txBox="1"/>
              <p:nvPr/>
            </p:nvSpPr>
            <p:spPr>
              <a:xfrm>
                <a:off x="2145867" y="2850328"/>
                <a:ext cx="927937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+              </m:t>
                          </m:r>
                        </m:e>
                      </m:d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              </m:t>
                              </m:r>
                            </m:num>
                            <m:den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              </m:t>
                              </m:r>
                            </m:num>
                            <m:den>
                              <m:r>
                                <a:rPr lang="en-US" altLang="ko-KR" sz="3200" b="1" i="1" spc="-300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4F3DAB1-0DCC-F069-61C5-6CB7C11672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45867" y="2850328"/>
                <a:ext cx="9279371" cy="606695"/>
              </a:xfrm>
              <a:prstGeom prst="rect">
                <a:avLst/>
              </a:prstGeom>
              <a:blipFill>
                <a:blip r:embed="rId16"/>
                <a:stretch>
                  <a:fillRect b="-828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사각형: 둥근 모서리 28">
            <a:extLst>
              <a:ext uri="{FF2B5EF4-FFF2-40B4-BE49-F238E27FC236}">
                <a16:creationId xmlns:a16="http://schemas.microsoft.com/office/drawing/2014/main" id="{87C7BEB2-0D47-FA86-8C7E-62090C42C7F6}"/>
              </a:ext>
            </a:extLst>
          </p:cNvPr>
          <p:cNvSpPr/>
          <p:nvPr/>
        </p:nvSpPr>
        <p:spPr>
          <a:xfrm>
            <a:off x="4444442" y="325680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87CB26-FF3B-CD47-8EA4-26B37EDAD825}"/>
              </a:ext>
            </a:extLst>
          </p:cNvPr>
          <p:cNvSpPr txBox="1"/>
          <p:nvPr/>
        </p:nvSpPr>
        <p:spPr>
          <a:xfrm>
            <a:off x="4471661" y="325050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31" name="그림 30">
            <a:extLst>
              <a:ext uri="{FF2B5EF4-FFF2-40B4-BE49-F238E27FC236}">
                <a16:creationId xmlns:a16="http://schemas.microsoft.com/office/drawing/2014/main" id="{C9CC965A-28EA-F8EE-C204-A6C1499790C3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4517822" y="332237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CB328945-0978-10C8-4962-8251E2018145}"/>
              </a:ext>
            </a:extLst>
          </p:cNvPr>
          <p:cNvSpPr/>
          <p:nvPr/>
        </p:nvSpPr>
        <p:spPr>
          <a:xfrm>
            <a:off x="6950920" y="290498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242A33B-CF10-8CC7-3682-532E524A2091}"/>
              </a:ext>
            </a:extLst>
          </p:cNvPr>
          <p:cNvSpPr txBox="1"/>
          <p:nvPr/>
        </p:nvSpPr>
        <p:spPr>
          <a:xfrm>
            <a:off x="6978139" y="289867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3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8B4E8A73-DDC5-0441-818D-60D6A9219E3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7024300" y="297055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48" name="그룹 47">
            <a:extLst>
              <a:ext uri="{FF2B5EF4-FFF2-40B4-BE49-F238E27FC236}">
                <a16:creationId xmlns:a16="http://schemas.microsoft.com/office/drawing/2014/main" id="{BEF0C653-7D94-8019-3DB8-AD4BD81EBA4E}"/>
              </a:ext>
            </a:extLst>
          </p:cNvPr>
          <p:cNvGrpSpPr/>
          <p:nvPr/>
        </p:nvGrpSpPr>
        <p:grpSpPr>
          <a:xfrm>
            <a:off x="1019262" y="1662439"/>
            <a:ext cx="1022099" cy="593315"/>
            <a:chOff x="2089110" y="2279395"/>
            <a:chExt cx="1022099" cy="593315"/>
          </a:xfrm>
        </p:grpSpPr>
        <p:pic>
          <p:nvPicPr>
            <p:cNvPr id="49" name="그림 48">
              <a:extLst>
                <a:ext uri="{FF2B5EF4-FFF2-40B4-BE49-F238E27FC236}">
                  <a16:creationId xmlns:a16="http://schemas.microsoft.com/office/drawing/2014/main" id="{6A40BE98-3C98-55D3-3AD1-A24305BBA6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8"/>
            <a:srcRect r="86731"/>
            <a:stretch/>
          </p:blipFill>
          <p:spPr>
            <a:xfrm>
              <a:off x="2089110" y="2381315"/>
              <a:ext cx="1022099" cy="491395"/>
            </a:xfrm>
            <a:prstGeom prst="rect">
              <a:avLst/>
            </a:prstGeom>
          </p:spPr>
        </p:pic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0DC89DC-D36F-8176-FF4B-318FA252408A}"/>
                </a:ext>
              </a:extLst>
            </p:cNvPr>
            <p:cNvSpPr txBox="1"/>
            <p:nvPr/>
          </p:nvSpPr>
          <p:spPr>
            <a:xfrm>
              <a:off x="2102713" y="2279395"/>
              <a:ext cx="947684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BB3201D-0A12-3C0F-1E16-BF5C3C8F308E}"/>
                  </a:ext>
                </a:extLst>
              </p:cNvPr>
              <p:cNvSpPr txBox="1"/>
              <p:nvPr/>
            </p:nvSpPr>
            <p:spPr>
              <a:xfrm>
                <a:off x="3862411" y="4135852"/>
                <a:ext cx="757178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0" spc="-3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0" spc="-300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altLang="ko-KR" sz="3200" b="1" i="0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8BB3201D-0A12-3C0F-1E16-BF5C3C8F308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62411" y="4135852"/>
                <a:ext cx="7571786" cy="606695"/>
              </a:xfrm>
              <a:prstGeom prst="rect">
                <a:avLst/>
              </a:prstGeom>
              <a:blipFill>
                <a:blip r:embed="rId20"/>
                <a:stretch>
                  <a:fillRect b="-8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>
            <a:extLst>
              <a:ext uri="{FF2B5EF4-FFF2-40B4-BE49-F238E27FC236}">
                <a16:creationId xmlns:a16="http://schemas.microsoft.com/office/drawing/2014/main" id="{ED479A17-7F76-B980-2DED-47B5187BBE8D}"/>
              </a:ext>
            </a:extLst>
          </p:cNvPr>
          <p:cNvSpPr txBox="1"/>
          <p:nvPr/>
        </p:nvSpPr>
        <p:spPr>
          <a:xfrm>
            <a:off x="2103339" y="1742712"/>
            <a:ext cx="9330858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spc="-300" dirty="0"/>
              <a:t>              부분끼리</a:t>
            </a:r>
            <a:r>
              <a:rPr lang="en-US" altLang="ko-KR" sz="3200" b="1" spc="-300" dirty="0"/>
              <a:t>, </a:t>
            </a:r>
            <a:r>
              <a:rPr lang="ko-KR" altLang="en-US" sz="3200" b="1" spc="-300" dirty="0"/>
              <a:t>               부분끼리 더한다</a:t>
            </a:r>
            <a:r>
              <a:rPr lang="en-US" altLang="ko-KR" sz="3200" b="1" spc="-300" dirty="0"/>
              <a:t>.</a:t>
            </a:r>
            <a:r>
              <a:rPr lang="ko-KR" altLang="en-US" sz="3200" b="1" spc="-300" dirty="0"/>
              <a:t>  </a:t>
            </a:r>
          </a:p>
        </p:txBody>
      </p:sp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2E5AA4ED-C7BD-62F0-D765-880B39D452E0}"/>
              </a:ext>
            </a:extLst>
          </p:cNvPr>
          <p:cNvSpPr/>
          <p:nvPr/>
        </p:nvSpPr>
        <p:spPr>
          <a:xfrm>
            <a:off x="2056274" y="1714625"/>
            <a:ext cx="1377598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47F9153-38F1-340F-E02E-7AA1FD71F45C}"/>
              </a:ext>
            </a:extLst>
          </p:cNvPr>
          <p:cNvSpPr txBox="1"/>
          <p:nvPr/>
        </p:nvSpPr>
        <p:spPr>
          <a:xfrm>
            <a:off x="2125500" y="1708317"/>
            <a:ext cx="122252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>
                <a:solidFill>
                  <a:srgbClr val="FF0000"/>
                </a:solidFill>
              </a:rPr>
              <a:t>자연수</a:t>
            </a: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E72E2F6A-558E-FB4E-C844-1876005DFEEF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502827" y="178019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275F7C32-1368-658C-DDA6-F54BCF30A981}"/>
              </a:ext>
            </a:extLst>
          </p:cNvPr>
          <p:cNvSpPr/>
          <p:nvPr/>
        </p:nvSpPr>
        <p:spPr>
          <a:xfrm>
            <a:off x="5271253" y="1714625"/>
            <a:ext cx="1377598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F6AB320-F00F-994F-A20D-91E765E2FE52}"/>
              </a:ext>
            </a:extLst>
          </p:cNvPr>
          <p:cNvSpPr txBox="1"/>
          <p:nvPr/>
        </p:nvSpPr>
        <p:spPr>
          <a:xfrm>
            <a:off x="5340479" y="1708317"/>
            <a:ext cx="1222526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ko-KR" altLang="en-US" dirty="0">
                <a:solidFill>
                  <a:srgbClr val="FF0000"/>
                </a:solidFill>
              </a:rPr>
              <a:t>진분수</a:t>
            </a: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B2FCD638-004E-EE9E-99B8-A278CA4A33DD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717806" y="1780192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BD2B693B-8DD3-4AD3-6527-B1A4A63F22A3}"/>
              </a:ext>
            </a:extLst>
          </p:cNvPr>
          <p:cNvSpPr/>
          <p:nvPr/>
        </p:nvSpPr>
        <p:spPr>
          <a:xfrm>
            <a:off x="5439369" y="325680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3FE68F8-781C-7314-24CB-92947369DB61}"/>
              </a:ext>
            </a:extLst>
          </p:cNvPr>
          <p:cNvSpPr txBox="1"/>
          <p:nvPr/>
        </p:nvSpPr>
        <p:spPr>
          <a:xfrm>
            <a:off x="5466588" y="325050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E1FB3569-24F7-D4E3-6F17-13D0D3F6B205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5512749" y="332237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0EE5858A-0921-769D-FCE7-4445483770C7}"/>
              </a:ext>
            </a:extLst>
          </p:cNvPr>
          <p:cNvSpPr/>
          <p:nvPr/>
        </p:nvSpPr>
        <p:spPr>
          <a:xfrm>
            <a:off x="8109632" y="290498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3501F311-4171-0417-9DA0-B29554BC5981}"/>
              </a:ext>
            </a:extLst>
          </p:cNvPr>
          <p:cNvSpPr txBox="1"/>
          <p:nvPr/>
        </p:nvSpPr>
        <p:spPr>
          <a:xfrm>
            <a:off x="8136851" y="289867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4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75EDE50A-03AA-5446-8A0F-0C2AC09669ED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8183012" y="297055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13" name="그림 28">
            <a:extLst>
              <a:ext uri="{FF2B5EF4-FFF2-40B4-BE49-F238E27FC236}">
                <a16:creationId xmlns:a16="http://schemas.microsoft.com/office/drawing/2014/main" id="{1FAB9700-5C5D-D13B-80D3-5CC5E0833D3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935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0" grpId="0"/>
      <p:bldP spid="45" grpId="0"/>
      <p:bldP spid="54" grpId="0"/>
      <p:bldP spid="57" grpId="0"/>
      <p:bldP spid="60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5C3F31F3-9F5B-1566-D6C4-FC16F9EB17C6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>
              <a:extLst>
                <a:ext uri="{FF2B5EF4-FFF2-40B4-BE49-F238E27FC236}">
                  <a16:creationId xmlns:a16="http://schemas.microsoft.com/office/drawing/2014/main" id="{E9A71F9A-E82E-22CB-10E4-35F367589D07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>
                <a:extLst>
                  <a:ext uri="{FF2B5EF4-FFF2-40B4-BE49-F238E27FC236}">
                    <a16:creationId xmlns:a16="http://schemas.microsoft.com/office/drawing/2014/main" id="{935B88CE-8681-81EA-8CFA-F4F893747162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37" name="직사각형 36">
                <a:extLst>
                  <a:ext uri="{FF2B5EF4-FFF2-40B4-BE49-F238E27FC236}">
                    <a16:creationId xmlns:a16="http://schemas.microsoft.com/office/drawing/2014/main" id="{FC967D87-0299-5EF5-ACD7-1647AC16718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13</a:t>
                </a:r>
              </a:p>
            </p:txBody>
          </p:sp>
          <p:sp>
            <p:nvSpPr>
              <p:cNvPr id="38" name="직사각형 37">
                <a:extLst>
                  <a:ext uri="{FF2B5EF4-FFF2-40B4-BE49-F238E27FC236}">
                    <a16:creationId xmlns:a16="http://schemas.microsoft.com/office/drawing/2014/main" id="{B3FFD2A6-2817-2D30-6C5E-34828E963E31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966267C4-A456-C37A-D689-2FA2C8935B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6D25BBED-C4F7-271C-A7E7-E4B483ED5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52C76EBA-4DE2-A179-90C3-408D1DBF19C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4" action="ppaction://hlinksldjump"/>
              <a:extLst>
                <a:ext uri="{FF2B5EF4-FFF2-40B4-BE49-F238E27FC236}">
                  <a16:creationId xmlns:a16="http://schemas.microsoft.com/office/drawing/2014/main" id="{93D8FBAA-C702-63B5-A793-25ACC42886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5" name="사각형: 둥근 모서리 4">
              <a:hlinkClick r:id="rId5" action="ppaction://hlinksldjump"/>
              <a:extLst>
                <a:ext uri="{FF2B5EF4-FFF2-40B4-BE49-F238E27FC236}">
                  <a16:creationId xmlns:a16="http://schemas.microsoft.com/office/drawing/2014/main" id="{75A139B4-82BE-4F2D-DEA8-F4E88AF3FEC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34735314-16FA-D6CC-B071-A77D8C6C32A1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1C9D8417-03D8-8BEE-EE99-BFC400EC655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74332FD1-F0DC-F942-F2A8-54B8B14CE08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9" action="ppaction://hlinksldjump"/>
              <a:extLst>
                <a:ext uri="{FF2B5EF4-FFF2-40B4-BE49-F238E27FC236}">
                  <a16:creationId xmlns:a16="http://schemas.microsoft.com/office/drawing/2014/main" id="{CD663208-4F63-AAD6-2BDB-A12F7484E97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0" name="사각형: 둥근 모서리 9">
              <a:hlinkClick r:id="rId10" action="ppaction://hlinksldjump"/>
              <a:extLst>
                <a:ext uri="{FF2B5EF4-FFF2-40B4-BE49-F238E27FC236}">
                  <a16:creationId xmlns:a16="http://schemas.microsoft.com/office/drawing/2014/main" id="{B583DE5C-663A-EE8A-61FD-41902A80C1B1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1" action="ppaction://hlinksldjump"/>
              <a:extLst>
                <a:ext uri="{FF2B5EF4-FFF2-40B4-BE49-F238E27FC236}">
                  <a16:creationId xmlns:a16="http://schemas.microsoft.com/office/drawing/2014/main" id="{4A11C54A-1CB2-6711-C1CB-2A8C8E27B26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grpSp>
        <p:nvGrpSpPr>
          <p:cNvPr id="4" name="그룹 3">
            <a:extLst>
              <a:ext uri="{FF2B5EF4-FFF2-40B4-BE49-F238E27FC236}">
                <a16:creationId xmlns:a16="http://schemas.microsoft.com/office/drawing/2014/main" id="{8C741774-66DD-ACBC-C972-71EA3A3FA62E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0CEE8CC7-7C9E-33EA-62D9-0B2987B3ABD2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40" name="그래픽 57">
                <a:extLst>
                  <a:ext uri="{FF2B5EF4-FFF2-40B4-BE49-F238E27FC236}">
                    <a16:creationId xmlns:a16="http://schemas.microsoft.com/office/drawing/2014/main" id="{AA981FC3-0C2A-7F22-2432-67849332B0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6CE0F829-E165-B061-C50E-32E56D515C4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574B2B20-320E-923F-3312-483833F54E62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5" name="그래픽 60">
                <a:extLst>
                  <a:ext uri="{FF2B5EF4-FFF2-40B4-BE49-F238E27FC236}">
                    <a16:creationId xmlns:a16="http://schemas.microsoft.com/office/drawing/2014/main" id="{DE808A3B-35AB-EF66-1DC0-C7AA8E7C0A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E5548B00-020F-6925-611A-284E46E2E69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43" name="그림 42">
            <a:extLst>
              <a:ext uri="{FF2B5EF4-FFF2-40B4-BE49-F238E27FC236}">
                <a16:creationId xmlns:a16="http://schemas.microsoft.com/office/drawing/2014/main" id="{DF4AE9F5-0050-E16D-AE1B-32B5DD8E3DA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id="{AE2069A1-FB77-498A-EFA9-F7BBA4D931AA}"/>
              </a:ext>
            </a:extLst>
          </p:cNvPr>
          <p:cNvGrpSpPr/>
          <p:nvPr/>
        </p:nvGrpSpPr>
        <p:grpSpPr>
          <a:xfrm>
            <a:off x="998018" y="1659441"/>
            <a:ext cx="1022099" cy="593315"/>
            <a:chOff x="4591266" y="2279395"/>
            <a:chExt cx="1022099" cy="593315"/>
          </a:xfrm>
        </p:grpSpPr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86C62C9B-964E-C837-812E-69C810771D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l="86731"/>
            <a:stretch/>
          </p:blipFill>
          <p:spPr>
            <a:xfrm>
              <a:off x="4591266" y="2381315"/>
              <a:ext cx="1022099" cy="491395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1E43B49-12C6-2B83-FC64-CACAD4CF7619}"/>
                </a:ext>
              </a:extLst>
            </p:cNvPr>
            <p:cNvSpPr txBox="1"/>
            <p:nvPr/>
          </p:nvSpPr>
          <p:spPr>
            <a:xfrm>
              <a:off x="4630329" y="2279395"/>
              <a:ext cx="936855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9EBB2F1-DB13-7213-314E-19DAF9CB69AD}"/>
                  </a:ext>
                </a:extLst>
              </p:cNvPr>
              <p:cNvSpPr txBox="1"/>
              <p:nvPr/>
            </p:nvSpPr>
            <p:spPr>
              <a:xfrm>
                <a:off x="2165318" y="2855676"/>
                <a:ext cx="925121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𝟑𝟏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9EBB2F1-DB13-7213-314E-19DAF9CB69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5318" y="2855676"/>
                <a:ext cx="9251211" cy="606695"/>
              </a:xfrm>
              <a:prstGeom prst="rect">
                <a:avLst/>
              </a:prstGeom>
              <a:blipFill>
                <a:blip r:embed="rId17"/>
                <a:stretch>
                  <a:fillRect b="-8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사각형: 둥근 모서리 20">
            <a:extLst>
              <a:ext uri="{FF2B5EF4-FFF2-40B4-BE49-F238E27FC236}">
                <a16:creationId xmlns:a16="http://schemas.microsoft.com/office/drawing/2014/main" id="{028BEAB9-E832-A270-2F31-B4A8D7EDAC43}"/>
              </a:ext>
            </a:extLst>
          </p:cNvPr>
          <p:cNvSpPr/>
          <p:nvPr/>
        </p:nvSpPr>
        <p:spPr>
          <a:xfrm>
            <a:off x="4306211" y="290436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ED98E85-F3BA-8CBC-3016-A800E017D7DC}"/>
              </a:ext>
            </a:extLst>
          </p:cNvPr>
          <p:cNvSpPr txBox="1"/>
          <p:nvPr/>
        </p:nvSpPr>
        <p:spPr>
          <a:xfrm>
            <a:off x="4333430" y="289806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11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4E6397CF-E9AD-8EA3-9668-ADC9EBEEBC2D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4379591" y="29699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D6E89400-23C7-FCD1-91CE-A7322466096F}"/>
              </a:ext>
            </a:extLst>
          </p:cNvPr>
          <p:cNvSpPr/>
          <p:nvPr/>
        </p:nvSpPr>
        <p:spPr>
          <a:xfrm>
            <a:off x="5459630" y="290436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3EF9C1F-7D5B-B151-A7B0-5FF261A2E92A}"/>
              </a:ext>
            </a:extLst>
          </p:cNvPr>
          <p:cNvSpPr txBox="1"/>
          <p:nvPr/>
        </p:nvSpPr>
        <p:spPr>
          <a:xfrm>
            <a:off x="5486849" y="289806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20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98B77D0A-08B0-FE96-67A3-CE3A53ED9A2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5533010" y="29699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081D796E-51EF-C2A3-4514-A188F5214CC9}"/>
              </a:ext>
            </a:extLst>
          </p:cNvPr>
          <p:cNvSpPr txBox="1"/>
          <p:nvPr/>
        </p:nvSpPr>
        <p:spPr>
          <a:xfrm>
            <a:off x="2121183" y="1652876"/>
            <a:ext cx="9295345" cy="661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ko-KR" altLang="en-US" sz="3200" b="1" spc="-300" dirty="0">
                <a:solidFill>
                  <a:srgbClr val="FF0000"/>
                </a:solidFill>
              </a:rPr>
              <a:t>     대분수를 가분수로 바꾸어서 더한다</a:t>
            </a:r>
            <a:r>
              <a:rPr lang="en-US" altLang="ko-KR" sz="3200" b="1" spc="-300" dirty="0">
                <a:solidFill>
                  <a:srgbClr val="FF0000"/>
                </a:solidFill>
              </a:rPr>
              <a:t>.</a:t>
            </a:r>
            <a:endParaRPr lang="ko-KR" altLang="en-US" sz="3200" b="1" spc="-300" dirty="0">
              <a:solidFill>
                <a:srgbClr val="FF0000"/>
              </a:solidFill>
            </a:endParaRPr>
          </a:p>
        </p:txBody>
      </p:sp>
      <p:pic>
        <p:nvPicPr>
          <p:cNvPr id="65" name="그림 64">
            <a:extLst>
              <a:ext uri="{FF2B5EF4-FFF2-40B4-BE49-F238E27FC236}">
                <a16:creationId xmlns:a16="http://schemas.microsoft.com/office/drawing/2014/main" id="{4DCC143F-D872-4BB4-9FFB-87B83AD7FF4E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451127" y="168478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66" name="직선 연결선 65">
            <a:extLst>
              <a:ext uri="{FF2B5EF4-FFF2-40B4-BE49-F238E27FC236}">
                <a16:creationId xmlns:a16="http://schemas.microsoft.com/office/drawing/2014/main" id="{8222B398-24C9-388A-A5FA-1A448AD22284}"/>
              </a:ext>
            </a:extLst>
          </p:cNvPr>
          <p:cNvCxnSpPr>
            <a:cxnSpLocks/>
          </p:cNvCxnSpPr>
          <p:nvPr/>
        </p:nvCxnSpPr>
        <p:spPr>
          <a:xfrm>
            <a:off x="2121186" y="2313511"/>
            <a:ext cx="9295343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7" name="타원 66">
            <a:extLst>
              <a:ext uri="{FF2B5EF4-FFF2-40B4-BE49-F238E27FC236}">
                <a16:creationId xmlns:a16="http://schemas.microsoft.com/office/drawing/2014/main" id="{030039D0-C065-3366-AE36-C171970191B5}"/>
              </a:ext>
            </a:extLst>
          </p:cNvPr>
          <p:cNvSpPr/>
          <p:nvPr/>
        </p:nvSpPr>
        <p:spPr>
          <a:xfrm>
            <a:off x="2112625" y="1761266"/>
            <a:ext cx="503119" cy="5031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b="1"/>
              <a:t>예</a:t>
            </a:r>
          </a:p>
        </p:txBody>
      </p:sp>
      <p:pic>
        <p:nvPicPr>
          <p:cNvPr id="18" name="그림 28">
            <a:extLst>
              <a:ext uri="{FF2B5EF4-FFF2-40B4-BE49-F238E27FC236}">
                <a16:creationId xmlns:a16="http://schemas.microsoft.com/office/drawing/2014/main" id="{E0C42B59-2495-1364-DEAA-0BA06412A64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99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6" grpId="0"/>
      <p:bldP spid="42" grpId="0"/>
      <p:bldP spid="6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말린 바나나 껍질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과 커피 가루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섞어서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비료를 만들었어요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/>
              <p:nvPr/>
            </p:nvSpPr>
            <p:spPr>
              <a:xfrm>
                <a:off x="741477" y="3010621"/>
                <a:ext cx="506649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만든 천연 비료의 양을 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구하는 식을 써 보면</a:t>
                </a:r>
                <a:endParaRPr lang="en-US" altLang="ko-KR" sz="4400" b="1" i="1" spc="-300" dirty="0">
                  <a:latin typeface="Cambria Math" panose="02040503050406030204" pitchFamily="18" charset="0"/>
                </a:endParaRPr>
              </a:p>
              <a:p>
                <a:pPr>
                  <a:lnSpc>
                    <a:spcPct val="120000"/>
                  </a:lnSpc>
                </a:pP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+            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6B085E32-90A9-FE7E-04FB-CB12FAF846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7" y="3010621"/>
                <a:ext cx="5066492" cy="606695"/>
              </a:xfrm>
              <a:prstGeom prst="rect">
                <a:avLst/>
              </a:prstGeom>
              <a:blipFill>
                <a:blip r:embed="rId7"/>
                <a:stretch>
                  <a:fillRect l="-5535" t="-16162" b="-30202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순서도: 연결자 22">
            <a:extLst>
              <a:ext uri="{FF2B5EF4-FFF2-40B4-BE49-F238E27FC236}">
                <a16:creationId xmlns:a16="http://schemas.microsoft.com/office/drawing/2014/main" id="{4D2D10CC-02DC-4900-7CD3-A02418DC77B8}"/>
              </a:ext>
            </a:extLst>
          </p:cNvPr>
          <p:cNvSpPr/>
          <p:nvPr/>
        </p:nvSpPr>
        <p:spPr>
          <a:xfrm>
            <a:off x="449243" y="3253921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0B3264AD-DF96-565F-5DFB-9CC9859D96B8}"/>
              </a:ext>
            </a:extLst>
          </p:cNvPr>
          <p:cNvSpPr/>
          <p:nvPr/>
        </p:nvSpPr>
        <p:spPr>
          <a:xfrm>
            <a:off x="1928772" y="461732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8EF7B8-2FBD-7A04-7467-20F86FE2693D}"/>
              </a:ext>
            </a:extLst>
          </p:cNvPr>
          <p:cNvSpPr txBox="1"/>
          <p:nvPr/>
        </p:nvSpPr>
        <p:spPr>
          <a:xfrm>
            <a:off x="1955991" y="461101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7" name="그림 26">
            <a:extLst>
              <a:ext uri="{FF2B5EF4-FFF2-40B4-BE49-F238E27FC236}">
                <a16:creationId xmlns:a16="http://schemas.microsoft.com/office/drawing/2014/main" id="{B94EE992-F9DC-2471-EB97-B5F53F2C88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002152" y="468288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9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10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11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2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3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4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5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6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E545A3A6-319A-0BA2-C02E-E23209D9B5F5}"/>
              </a:ext>
            </a:extLst>
          </p:cNvPr>
          <p:cNvSpPr/>
          <p:nvPr/>
        </p:nvSpPr>
        <p:spPr>
          <a:xfrm>
            <a:off x="2716531" y="4266143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BF7EBD-CE2A-D5EB-D0CB-235CD58F2FA2}"/>
              </a:ext>
            </a:extLst>
          </p:cNvPr>
          <p:cNvSpPr txBox="1"/>
          <p:nvPr/>
        </p:nvSpPr>
        <p:spPr>
          <a:xfrm>
            <a:off x="2743750" y="4259835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3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2CD1D005-30EF-0216-FA6F-3DE7295FA43C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2789911" y="4331710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5" name="그림 3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C9002A4-5847-47CD-A227-6D0BBC3C01E6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" name="그림 28">
            <a:extLst>
              <a:ext uri="{FF2B5EF4-FFF2-40B4-BE49-F238E27FC236}">
                <a16:creationId xmlns:a16="http://schemas.microsoft.com/office/drawing/2014/main" id="{DF66F740-AB12-0624-A0A8-35B140A3EDBF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  <p:pic>
        <p:nvPicPr>
          <p:cNvPr id="14" name="그림 13">
            <a:extLst>
              <a:ext uri="{FF2B5EF4-FFF2-40B4-BE49-F238E27FC236}">
                <a16:creationId xmlns:a16="http://schemas.microsoft.com/office/drawing/2014/main" id="{6AFBE9A4-EDD9-4DAB-E734-B73FD04310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65281" y="2546937"/>
            <a:ext cx="5625122" cy="3770305"/>
          </a:xfrm>
          <a:prstGeom prst="rect">
            <a:avLst/>
          </a:prstGeom>
        </p:spPr>
      </p:pic>
      <p:sp>
        <p:nvSpPr>
          <p:cNvPr id="52" name="직사각형 51">
            <a:extLst>
              <a:ext uri="{FF2B5EF4-FFF2-40B4-BE49-F238E27FC236}">
                <a16:creationId xmlns:a16="http://schemas.microsoft.com/office/drawing/2014/main" id="{094BBEE5-8839-4961-A86B-0110C28134DE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135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5" grpId="0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58084391-192A-08E3-DBDB-5DDBEEB4A568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7" name="그룹 16">
              <a:extLst>
                <a:ext uri="{FF2B5EF4-FFF2-40B4-BE49-F238E27FC236}">
                  <a16:creationId xmlns:a16="http://schemas.microsoft.com/office/drawing/2014/main" id="{9BC76FD3-C624-F0B5-710D-1C7BD42797B9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1" name="그래픽 57">
                <a:extLst>
                  <a:ext uri="{FF2B5EF4-FFF2-40B4-BE49-F238E27FC236}">
                    <a16:creationId xmlns:a16="http://schemas.microsoft.com/office/drawing/2014/main" id="{AF6B695A-FD5A-591E-7A6A-54041D9B7B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9EDEEEED-E180-39F3-CD91-473D6256A6D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C9EE70F3-F67F-8EDB-062C-C6600F7095F4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9" name="그래픽 60">
                <a:extLst>
                  <a:ext uri="{FF2B5EF4-FFF2-40B4-BE49-F238E27FC236}">
                    <a16:creationId xmlns:a16="http://schemas.microsoft.com/office/drawing/2014/main" id="{CD53CAE0-BE06-D823-C863-9CA3C25FE2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F22CF91-694C-D1C5-A67B-7477266F1CC3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말린 바나나 껍질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과 커피 가루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섞어서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비료를 만들었어요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5EE4939-FE6D-F914-142C-DA28340996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7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8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9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10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11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2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4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35" name="순서도: 연결자 34">
            <a:extLst>
              <a:ext uri="{FF2B5EF4-FFF2-40B4-BE49-F238E27FC236}">
                <a16:creationId xmlns:a16="http://schemas.microsoft.com/office/drawing/2014/main" id="{6F3B7368-16E9-4B0E-852B-A185B38E0F64}"/>
              </a:ext>
            </a:extLst>
          </p:cNvPr>
          <p:cNvSpPr/>
          <p:nvPr/>
        </p:nvSpPr>
        <p:spPr>
          <a:xfrm>
            <a:off x="449243" y="364528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A30D3A4-D773-4016-9AAB-3E7453F74EB2}"/>
                  </a:ext>
                </a:extLst>
              </p:cNvPr>
              <p:cNvSpPr txBox="1"/>
              <p:nvPr/>
            </p:nvSpPr>
            <p:spPr>
              <a:xfrm>
                <a:off x="1740104" y="2882233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+            </m:t>
                          </m:r>
                        </m:e>
                      </m:d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num>
                            <m:den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</m:den>
                          </m:f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            </m:t>
                              </m:r>
                            </m:num>
                            <m:den>
                              <m:r>
                                <a:rPr lang="en-US" altLang="ko-KR" sz="3600" b="1" i="1" spc="-300" smtClean="0">
                                  <a:latin typeface="Cambria Math" panose="02040503050406030204" pitchFamily="18" charset="0"/>
                                </a:rPr>
                                <m:t>𝟔</m:t>
                              </m:r>
                            </m:den>
                          </m:f>
                        </m:e>
                      </m:d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+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A30D3A4-D773-4016-9AAB-3E7453F74E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104" y="2882233"/>
                <a:ext cx="9599098" cy="606695"/>
              </a:xfrm>
              <a:prstGeom prst="rect">
                <a:avLst/>
              </a:prstGeom>
              <a:blipFill>
                <a:blip r:embed="rId15"/>
                <a:stretch>
                  <a:fillRect b="-14444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사각형: 둥근 모서리 52">
            <a:extLst>
              <a:ext uri="{FF2B5EF4-FFF2-40B4-BE49-F238E27FC236}">
                <a16:creationId xmlns:a16="http://schemas.microsoft.com/office/drawing/2014/main" id="{3CC73CB0-F600-4208-AB48-FBEC56F682EF}"/>
              </a:ext>
            </a:extLst>
          </p:cNvPr>
          <p:cNvSpPr/>
          <p:nvPr/>
        </p:nvSpPr>
        <p:spPr>
          <a:xfrm>
            <a:off x="5051852" y="345483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836FE841-7406-46C4-82A5-959C13E9F26D}"/>
              </a:ext>
            </a:extLst>
          </p:cNvPr>
          <p:cNvSpPr txBox="1"/>
          <p:nvPr/>
        </p:nvSpPr>
        <p:spPr>
          <a:xfrm>
            <a:off x="5079071" y="344853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55" name="그림 54">
            <a:extLst>
              <a:ext uri="{FF2B5EF4-FFF2-40B4-BE49-F238E27FC236}">
                <a16:creationId xmlns:a16="http://schemas.microsoft.com/office/drawing/2014/main" id="{44D2A2F2-2FD9-4E93-8832-BADCADA2A222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125232" y="352040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6B3D88FA-1BAD-42EC-914A-55C272B79574}"/>
              </a:ext>
            </a:extLst>
          </p:cNvPr>
          <p:cNvSpPr/>
          <p:nvPr/>
        </p:nvSpPr>
        <p:spPr>
          <a:xfrm>
            <a:off x="7599757" y="311267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2AD79E03-AA9C-4D05-BFCE-294623E9745E}"/>
              </a:ext>
            </a:extLst>
          </p:cNvPr>
          <p:cNvSpPr txBox="1"/>
          <p:nvPr/>
        </p:nvSpPr>
        <p:spPr>
          <a:xfrm>
            <a:off x="7626976" y="310636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3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58" name="그림 57">
            <a:extLst>
              <a:ext uri="{FF2B5EF4-FFF2-40B4-BE49-F238E27FC236}">
                <a16:creationId xmlns:a16="http://schemas.microsoft.com/office/drawing/2014/main" id="{8DD72E04-E5FF-4F8F-8411-12BFECB7691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7673137" y="317824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9" name="사각형: 둥근 모서리 58">
            <a:extLst>
              <a:ext uri="{FF2B5EF4-FFF2-40B4-BE49-F238E27FC236}">
                <a16:creationId xmlns:a16="http://schemas.microsoft.com/office/drawing/2014/main" id="{1402290F-A401-4B48-927D-A071C5135678}"/>
              </a:ext>
            </a:extLst>
          </p:cNvPr>
          <p:cNvSpPr/>
          <p:nvPr/>
        </p:nvSpPr>
        <p:spPr>
          <a:xfrm>
            <a:off x="10221672" y="311267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CCB85705-C0E5-49D9-ABB5-E796740C6710}"/>
              </a:ext>
            </a:extLst>
          </p:cNvPr>
          <p:cNvSpPr txBox="1"/>
          <p:nvPr/>
        </p:nvSpPr>
        <p:spPr>
          <a:xfrm>
            <a:off x="10248891" y="310636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5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1" name="그림 60">
            <a:extLst>
              <a:ext uri="{FF2B5EF4-FFF2-40B4-BE49-F238E27FC236}">
                <a16:creationId xmlns:a16="http://schemas.microsoft.com/office/drawing/2014/main" id="{11485A3F-4F2E-4FE2-AB46-8E68A6582C9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10295052" y="317824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3" name="그룹 62">
            <a:extLst>
              <a:ext uri="{FF2B5EF4-FFF2-40B4-BE49-F238E27FC236}">
                <a16:creationId xmlns:a16="http://schemas.microsoft.com/office/drawing/2014/main" id="{F197179A-813A-4227-A02E-22174E90507D}"/>
              </a:ext>
            </a:extLst>
          </p:cNvPr>
          <p:cNvGrpSpPr/>
          <p:nvPr/>
        </p:nvGrpSpPr>
        <p:grpSpPr>
          <a:xfrm>
            <a:off x="687813" y="3389865"/>
            <a:ext cx="996259" cy="614872"/>
            <a:chOff x="2633650" y="305096"/>
            <a:chExt cx="996259" cy="614872"/>
          </a:xfrm>
        </p:grpSpPr>
        <p:pic>
          <p:nvPicPr>
            <p:cNvPr id="64" name="그림 63">
              <a:extLst>
                <a:ext uri="{FF2B5EF4-FFF2-40B4-BE49-F238E27FC236}">
                  <a16:creationId xmlns:a16="http://schemas.microsoft.com/office/drawing/2014/main" id="{50A2041E-EBAA-4784-B207-3B6921A1344F}"/>
                </a:ext>
              </a:extLst>
            </p:cNvPr>
            <p:cNvPicPr>
              <a:picLocks noChangeAspect="1"/>
            </p:cNvPicPr>
            <p:nvPr/>
          </p:nvPicPr>
          <p:blipFill>
            <a:blip r:embed="rId17"/>
            <a:stretch>
              <a:fillRect/>
            </a:stretch>
          </p:blipFill>
          <p:spPr>
            <a:xfrm>
              <a:off x="2640738" y="403046"/>
              <a:ext cx="989171" cy="516922"/>
            </a:xfrm>
            <a:prstGeom prst="rect">
              <a:avLst/>
            </a:prstGeom>
          </p:spPr>
        </p:pic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B55E189F-8C93-409C-9081-71D107129A82}"/>
                </a:ext>
              </a:extLst>
            </p:cNvPr>
            <p:cNvSpPr txBox="1"/>
            <p:nvPr/>
          </p:nvSpPr>
          <p:spPr>
            <a:xfrm>
              <a:off x="2633650" y="305096"/>
              <a:ext cx="955184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1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810FCC-71CD-4345-BD3C-7147867C00CC}"/>
                  </a:ext>
                </a:extLst>
              </p:cNvPr>
              <p:cNvSpPr txBox="1"/>
              <p:nvPr/>
            </p:nvSpPr>
            <p:spPr>
              <a:xfrm>
                <a:off x="3715063" y="4866896"/>
                <a:ext cx="763284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0" spc="-300" smtClean="0">
                          <a:latin typeface="Cambria Math" panose="02040503050406030204" pitchFamily="18" charset="0"/>
                        </a:rPr>
                        <m:t>= 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ko-KR" altLang="en-US" sz="3600" b="1" spc="-30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1D810FCC-71CD-4345-BD3C-7147867C0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063" y="4866896"/>
                <a:ext cx="7632848" cy="606695"/>
              </a:xfrm>
              <a:prstGeom prst="rect">
                <a:avLst/>
              </a:prstGeom>
              <a:blipFill>
                <a:blip r:embed="rId19"/>
                <a:stretch>
                  <a:fillRect b="-48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사각형: 둥근 모서리 66">
            <a:extLst>
              <a:ext uri="{FF2B5EF4-FFF2-40B4-BE49-F238E27FC236}">
                <a16:creationId xmlns:a16="http://schemas.microsoft.com/office/drawing/2014/main" id="{2159DDAE-401D-431B-B2F8-247E5C5AC642}"/>
              </a:ext>
            </a:extLst>
          </p:cNvPr>
          <p:cNvSpPr/>
          <p:nvPr/>
        </p:nvSpPr>
        <p:spPr>
          <a:xfrm>
            <a:off x="9103228" y="345483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24B4DC0B-866E-489C-BDDC-7D99BE9AB5C5}"/>
              </a:ext>
            </a:extLst>
          </p:cNvPr>
          <p:cNvSpPr txBox="1"/>
          <p:nvPr/>
        </p:nvSpPr>
        <p:spPr>
          <a:xfrm>
            <a:off x="9130447" y="344853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9" name="그림 68">
            <a:extLst>
              <a:ext uri="{FF2B5EF4-FFF2-40B4-BE49-F238E27FC236}">
                <a16:creationId xmlns:a16="http://schemas.microsoft.com/office/drawing/2014/main" id="{A3BE8DDD-27C6-41CD-96E9-E777B689C016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9176608" y="352040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0" name="사각형: 둥근 모서리 69">
            <a:extLst>
              <a:ext uri="{FF2B5EF4-FFF2-40B4-BE49-F238E27FC236}">
                <a16:creationId xmlns:a16="http://schemas.microsoft.com/office/drawing/2014/main" id="{DCDCE73F-91EB-4AC0-8ABE-D1E8127C028D}"/>
              </a:ext>
            </a:extLst>
          </p:cNvPr>
          <p:cNvSpPr/>
          <p:nvPr/>
        </p:nvSpPr>
        <p:spPr>
          <a:xfrm>
            <a:off x="4952346" y="4666478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6791A8A2-F795-4D10-912E-2AA98F31F804}"/>
              </a:ext>
            </a:extLst>
          </p:cNvPr>
          <p:cNvSpPr txBox="1"/>
          <p:nvPr/>
        </p:nvSpPr>
        <p:spPr>
          <a:xfrm>
            <a:off x="4979565" y="4660170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5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2" name="그림 71">
            <a:extLst>
              <a:ext uri="{FF2B5EF4-FFF2-40B4-BE49-F238E27FC236}">
                <a16:creationId xmlns:a16="http://schemas.microsoft.com/office/drawing/2014/main" id="{1FC8F6FD-AC0C-48C3-ABB1-AB37357F6C43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5025726" y="473204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3" name="사각형: 둥근 모서리 72">
            <a:extLst>
              <a:ext uri="{FF2B5EF4-FFF2-40B4-BE49-F238E27FC236}">
                <a16:creationId xmlns:a16="http://schemas.microsoft.com/office/drawing/2014/main" id="{35A79C4F-8856-439E-9071-BE8002A90D16}"/>
              </a:ext>
            </a:extLst>
          </p:cNvPr>
          <p:cNvSpPr/>
          <p:nvPr/>
        </p:nvSpPr>
        <p:spPr>
          <a:xfrm>
            <a:off x="4174755" y="501863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5157A30C-40CC-402A-91D2-DE8ABF21FBBD}"/>
              </a:ext>
            </a:extLst>
          </p:cNvPr>
          <p:cNvSpPr txBox="1"/>
          <p:nvPr/>
        </p:nvSpPr>
        <p:spPr>
          <a:xfrm>
            <a:off x="4201974" y="501232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5" name="그림 74">
            <a:extLst>
              <a:ext uri="{FF2B5EF4-FFF2-40B4-BE49-F238E27FC236}">
                <a16:creationId xmlns:a16="http://schemas.microsoft.com/office/drawing/2014/main" id="{EFEA6952-AFCD-43C1-84E7-D153750A553E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4248135" y="508420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76" name="그림 75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CB862A0-5B0D-4A24-8716-BC48BD78B48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7" name="직사각형 76">
            <a:extLst>
              <a:ext uri="{FF2B5EF4-FFF2-40B4-BE49-F238E27FC236}">
                <a16:creationId xmlns:a16="http://schemas.microsoft.com/office/drawing/2014/main" id="{5195E810-D156-452E-800B-FE873D0D602F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853395A5-6CA5-8978-A2A9-9887E53C4EB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69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  <p:bldP spid="57" grpId="0"/>
      <p:bldP spid="60" grpId="0"/>
      <p:bldP spid="68" grpId="0"/>
      <p:bldP spid="71" grpId="0"/>
      <p:bldP spid="74" grpId="0"/>
      <p:bldP spid="7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0127864-CA05-6D2A-E451-FCD1D883D9F0}"/>
              </a:ext>
            </a:extLst>
          </p:cNvPr>
          <p:cNvGrpSpPr/>
          <p:nvPr/>
        </p:nvGrpSpPr>
        <p:grpSpPr>
          <a:xfrm>
            <a:off x="686192" y="3397575"/>
            <a:ext cx="982790" cy="594284"/>
            <a:chOff x="4340711" y="307290"/>
            <a:chExt cx="982790" cy="594284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366F5F22-4BEB-D050-5556-DAB88CFED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340711" y="391034"/>
              <a:ext cx="982790" cy="510540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F89012D-B6CE-BC05-C537-16E25C485E3D}"/>
                </a:ext>
              </a:extLst>
            </p:cNvPr>
            <p:cNvSpPr txBox="1"/>
            <p:nvPr/>
          </p:nvSpPr>
          <p:spPr>
            <a:xfrm>
              <a:off x="4341653" y="307290"/>
              <a:ext cx="946335" cy="57496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lnSpc>
                  <a:spcPct val="150000"/>
                </a:lnSpc>
                <a:spcBef>
                  <a:spcPts val="0"/>
                </a:spcBef>
              </a:pPr>
              <a:r>
                <a:rPr lang="ko-KR" altLang="en-US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방법 </a:t>
              </a:r>
              <a:r>
                <a:rPr lang="en-US" altLang="ko-KR" sz="2400" b="1" spc="-300" dirty="0">
                  <a:solidFill>
                    <a:schemeClr val="bg1"/>
                  </a:solidFill>
                  <a:latin typeface="맑은 고딕" panose="020B0503020000020004" pitchFamily="50" charset="-127"/>
                </a:rPr>
                <a:t>2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/>
              <p:nvPr/>
            </p:nvSpPr>
            <p:spPr>
              <a:xfrm>
                <a:off x="1740104" y="2991548"/>
                <a:ext cx="959909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=           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           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600" b="1" spc="-300"/>
              </a:p>
            </p:txBody>
          </p:sp>
        </mc:Choice>
        <mc:Fallback xmlns="">
          <p:sp>
            <p:nvSpPr>
              <p:cNvPr id="58" name="TextBox 57">
                <a:extLst>
                  <a:ext uri="{FF2B5EF4-FFF2-40B4-BE49-F238E27FC236}">
                    <a16:creationId xmlns:a16="http://schemas.microsoft.com/office/drawing/2014/main" id="{830D161C-4EA4-FD77-3B15-EF33BC87D3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40104" y="2991548"/>
                <a:ext cx="9599098" cy="606695"/>
              </a:xfrm>
              <a:prstGeom prst="rect">
                <a:avLst/>
              </a:prstGeom>
              <a:blipFill>
                <a:blip r:embed="rId14"/>
                <a:stretch>
                  <a:fillRect b="-105051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사각형: 둥근 모서리 61">
            <a:extLst>
              <a:ext uri="{FF2B5EF4-FFF2-40B4-BE49-F238E27FC236}">
                <a16:creationId xmlns:a16="http://schemas.microsoft.com/office/drawing/2014/main" id="{1C63452F-D9B3-FA20-8457-1DB4F4448441}"/>
              </a:ext>
            </a:extLst>
          </p:cNvPr>
          <p:cNvSpPr/>
          <p:nvPr/>
        </p:nvSpPr>
        <p:spPr>
          <a:xfrm>
            <a:off x="4210411" y="3125104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78FBEA2-556A-1C9A-2010-ED76869FEFF7}"/>
              </a:ext>
            </a:extLst>
          </p:cNvPr>
          <p:cNvSpPr txBox="1"/>
          <p:nvPr/>
        </p:nvSpPr>
        <p:spPr>
          <a:xfrm>
            <a:off x="4237630" y="3118796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8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4" name="그림 63">
            <a:extLst>
              <a:ext uri="{FF2B5EF4-FFF2-40B4-BE49-F238E27FC236}">
                <a16:creationId xmlns:a16="http://schemas.microsoft.com/office/drawing/2014/main" id="{D562FFBA-25FB-92E4-92C4-EF21C5F442FD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4283791" y="319067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5" name="사각형: 둥근 모서리 64">
            <a:extLst>
              <a:ext uri="{FF2B5EF4-FFF2-40B4-BE49-F238E27FC236}">
                <a16:creationId xmlns:a16="http://schemas.microsoft.com/office/drawing/2014/main" id="{66FA0652-BA74-BEE1-2DE1-DD878D56ADED}"/>
              </a:ext>
            </a:extLst>
          </p:cNvPr>
          <p:cNvSpPr/>
          <p:nvPr/>
        </p:nvSpPr>
        <p:spPr>
          <a:xfrm>
            <a:off x="8732503" y="3125104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9E3CD45-2476-8559-6309-8D153258DF32}"/>
              </a:ext>
            </a:extLst>
          </p:cNvPr>
          <p:cNvSpPr txBox="1"/>
          <p:nvPr/>
        </p:nvSpPr>
        <p:spPr>
          <a:xfrm>
            <a:off x="8759722" y="3118796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5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7" name="그림 66">
            <a:extLst>
              <a:ext uri="{FF2B5EF4-FFF2-40B4-BE49-F238E27FC236}">
                <a16:creationId xmlns:a16="http://schemas.microsoft.com/office/drawing/2014/main" id="{933A6C0C-1B2E-06EA-3499-946A7D7E029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5883" y="319067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사각형: 둥근 모서리 67">
            <a:extLst>
              <a:ext uri="{FF2B5EF4-FFF2-40B4-BE49-F238E27FC236}">
                <a16:creationId xmlns:a16="http://schemas.microsoft.com/office/drawing/2014/main" id="{2980091C-67CD-8D25-6387-827FA384CC75}"/>
              </a:ext>
            </a:extLst>
          </p:cNvPr>
          <p:cNvSpPr/>
          <p:nvPr/>
        </p:nvSpPr>
        <p:spPr>
          <a:xfrm>
            <a:off x="7962407" y="345964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32617B-04BE-1707-8B1D-6258B92B0114}"/>
              </a:ext>
            </a:extLst>
          </p:cNvPr>
          <p:cNvSpPr txBox="1"/>
          <p:nvPr/>
        </p:nvSpPr>
        <p:spPr>
          <a:xfrm>
            <a:off x="7989626" y="345333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0" name="그림 69">
            <a:extLst>
              <a:ext uri="{FF2B5EF4-FFF2-40B4-BE49-F238E27FC236}">
                <a16:creationId xmlns:a16="http://schemas.microsoft.com/office/drawing/2014/main" id="{353F7636-2F05-47D5-E77F-632AEF0E10B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035787" y="352521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1" name="사각형: 둥근 모서리 70">
            <a:extLst>
              <a:ext uri="{FF2B5EF4-FFF2-40B4-BE49-F238E27FC236}">
                <a16:creationId xmlns:a16="http://schemas.microsoft.com/office/drawing/2014/main" id="{078791D1-F57A-1959-F262-EDE5F51CADCF}"/>
              </a:ext>
            </a:extLst>
          </p:cNvPr>
          <p:cNvSpPr/>
          <p:nvPr/>
        </p:nvSpPr>
        <p:spPr>
          <a:xfrm>
            <a:off x="5454360" y="3125104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3D4D933-BC68-9572-ECE9-1A6C2A7A252E}"/>
              </a:ext>
            </a:extLst>
          </p:cNvPr>
          <p:cNvSpPr txBox="1"/>
          <p:nvPr/>
        </p:nvSpPr>
        <p:spPr>
          <a:xfrm>
            <a:off x="5481579" y="3118796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9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3" name="그림 72">
            <a:extLst>
              <a:ext uri="{FF2B5EF4-FFF2-40B4-BE49-F238E27FC236}">
                <a16:creationId xmlns:a16="http://schemas.microsoft.com/office/drawing/2014/main" id="{E2C2B6DF-9C03-E92D-3D5D-99E02C6BE664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527740" y="319067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74" name="사각형: 둥근 모서리 73">
            <a:extLst>
              <a:ext uri="{FF2B5EF4-FFF2-40B4-BE49-F238E27FC236}">
                <a16:creationId xmlns:a16="http://schemas.microsoft.com/office/drawing/2014/main" id="{162F5DD8-A0AD-E66A-F7DC-9F91C00889FA}"/>
              </a:ext>
            </a:extLst>
          </p:cNvPr>
          <p:cNvSpPr/>
          <p:nvPr/>
        </p:nvSpPr>
        <p:spPr>
          <a:xfrm>
            <a:off x="6752267" y="3125104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E817BA8B-7091-470D-E9EE-E56E4AE08031}"/>
              </a:ext>
            </a:extLst>
          </p:cNvPr>
          <p:cNvSpPr txBox="1"/>
          <p:nvPr/>
        </p:nvSpPr>
        <p:spPr>
          <a:xfrm>
            <a:off x="6779486" y="3118796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17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76" name="그림 75">
            <a:extLst>
              <a:ext uri="{FF2B5EF4-FFF2-40B4-BE49-F238E27FC236}">
                <a16:creationId xmlns:a16="http://schemas.microsoft.com/office/drawing/2014/main" id="{636D9FC5-D770-1D04-C820-93614DEBAC5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825647" y="3190671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1D2B75A4-EF60-299C-B231-432CAF7FFF94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2" name="그룹 11">
              <a:extLst>
                <a:ext uri="{FF2B5EF4-FFF2-40B4-BE49-F238E27FC236}">
                  <a16:creationId xmlns:a16="http://schemas.microsoft.com/office/drawing/2014/main" id="{EB091644-52BF-55AE-B2E6-F77FE28CD701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B1FD0FBF-7750-AF46-2E0F-79C5991EB2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3737AEE-5C30-B636-CBAE-5D398244E95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4" name="그룹 13">
              <a:extLst>
                <a:ext uri="{FF2B5EF4-FFF2-40B4-BE49-F238E27FC236}">
                  <a16:creationId xmlns:a16="http://schemas.microsoft.com/office/drawing/2014/main" id="{00CBA962-3961-E1AB-7D3A-8399C6327161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6" name="그래픽 60">
                <a:extLst>
                  <a:ext uri="{FF2B5EF4-FFF2-40B4-BE49-F238E27FC236}">
                    <a16:creationId xmlns:a16="http://schemas.microsoft.com/office/drawing/2014/main" id="{7C21EC66-A44D-0294-6320-ABDDA0F0E71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1BC54415-6C1A-A001-3777-FEF9A8CFCB5D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214F51-EBCE-451E-B7D5-AFCEF48EAC5F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말린 바나나 껍질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과 커피 가루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섞어서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비료를 만들었어요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52" name="TextBox 51">
                <a:extLst>
                  <a:ext uri="{FF2B5EF4-FFF2-40B4-BE49-F238E27FC236}">
                    <a16:creationId xmlns:a16="http://schemas.microsoft.com/office/drawing/2014/main" id="{B8214F51-EBCE-451E-B7D5-AFCEF48EAC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18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3" name="순서도: 연결자 52">
            <a:extLst>
              <a:ext uri="{FF2B5EF4-FFF2-40B4-BE49-F238E27FC236}">
                <a16:creationId xmlns:a16="http://schemas.microsoft.com/office/drawing/2014/main" id="{FBCA4A94-6852-4A55-9730-13022EFFAFF4}"/>
              </a:ext>
            </a:extLst>
          </p:cNvPr>
          <p:cNvSpPr/>
          <p:nvPr/>
        </p:nvSpPr>
        <p:spPr>
          <a:xfrm>
            <a:off x="449243" y="3645283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pic>
        <p:nvPicPr>
          <p:cNvPr id="55" name="그림 5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EC00C689-5E93-4CE1-81CB-8D90F0FF995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400000">
            <a:off x="5879103" y="5648978"/>
            <a:ext cx="433793" cy="4257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56" name="직사각형 55">
            <a:extLst>
              <a:ext uri="{FF2B5EF4-FFF2-40B4-BE49-F238E27FC236}">
                <a16:creationId xmlns:a16="http://schemas.microsoft.com/office/drawing/2014/main" id="{A86B2E16-C24C-4680-B4C2-0801C74B44A5}"/>
              </a:ext>
            </a:extLst>
          </p:cNvPr>
          <p:cNvSpPr/>
          <p:nvPr/>
        </p:nvSpPr>
        <p:spPr>
          <a:xfrm>
            <a:off x="5701412" y="5569335"/>
            <a:ext cx="789174" cy="585082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2" name="그림 28">
            <a:extLst>
              <a:ext uri="{FF2B5EF4-FFF2-40B4-BE49-F238E27FC236}">
                <a16:creationId xmlns:a16="http://schemas.microsoft.com/office/drawing/2014/main" id="{D9121011-900C-B85B-C3D8-31CCD1801737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65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66" grpId="0"/>
      <p:bldP spid="69" grpId="0"/>
      <p:bldP spid="72" grpId="0"/>
      <p:bldP spid="75" grpId="0"/>
      <p:bldP spid="5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그룹 41">
            <a:extLst>
              <a:ext uri="{FF2B5EF4-FFF2-40B4-BE49-F238E27FC236}">
                <a16:creationId xmlns:a16="http://schemas.microsoft.com/office/drawing/2014/main" id="{06314FB0-884D-37BF-3AA8-2A4F8193A1D8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FB50AA68-F3FB-D2C9-9B40-094669EE37E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>
                <a:extLst>
                  <a:ext uri="{FF2B5EF4-FFF2-40B4-BE49-F238E27FC236}">
                    <a16:creationId xmlns:a16="http://schemas.microsoft.com/office/drawing/2014/main" id="{71751C62-A964-8430-382F-276C6EC725B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8" name="직사각형 47">
                <a:extLst>
                  <a:ext uri="{FF2B5EF4-FFF2-40B4-BE49-F238E27FC236}">
                    <a16:creationId xmlns:a16="http://schemas.microsoft.com/office/drawing/2014/main" id="{4C43B6A0-ABBB-CF0C-9411-9D2EDB2E3B79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51" name="직사각형 50">
                <a:extLst>
                  <a:ext uri="{FF2B5EF4-FFF2-40B4-BE49-F238E27FC236}">
                    <a16:creationId xmlns:a16="http://schemas.microsoft.com/office/drawing/2014/main" id="{FA57802B-F4AF-8841-F96A-3372E2D8521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35AEC0E3-AAE7-FCF3-33E9-722E5E45C2C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87FAD5BF-CB6B-6781-51C7-9F1FE78C365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385BA63-1AAD-74FB-B740-558CFB3773A5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7" name="사각형: 둥근 모서리 36">
              <a:hlinkClick r:id="rId4" action="ppaction://hlinksldjump"/>
              <a:extLst>
                <a:ext uri="{FF2B5EF4-FFF2-40B4-BE49-F238E27FC236}">
                  <a16:creationId xmlns:a16="http://schemas.microsoft.com/office/drawing/2014/main" id="{400A4884-F9DB-B20F-38F9-7696F6FB73B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38" name="사각형: 둥근 모서리 37">
              <a:hlinkClick r:id="rId5" action="ppaction://hlinksldjump"/>
              <a:extLst>
                <a:ext uri="{FF2B5EF4-FFF2-40B4-BE49-F238E27FC236}">
                  <a16:creationId xmlns:a16="http://schemas.microsoft.com/office/drawing/2014/main" id="{DEFEA5CF-E7D1-F5F3-4035-5ECCCB6AE13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9" name="사각형: 둥근 모서리 38">
              <a:hlinkClick r:id="rId6" action="ppaction://hlinksldjump"/>
              <a:extLst>
                <a:ext uri="{FF2B5EF4-FFF2-40B4-BE49-F238E27FC236}">
                  <a16:creationId xmlns:a16="http://schemas.microsoft.com/office/drawing/2014/main" id="{F589B5FD-A340-65DF-FE44-11DB6B7CED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0" name="사각형: 둥근 모서리 39">
              <a:hlinkClick r:id="rId7" action="ppaction://hlinksldjump"/>
              <a:extLst>
                <a:ext uri="{FF2B5EF4-FFF2-40B4-BE49-F238E27FC236}">
                  <a16:creationId xmlns:a16="http://schemas.microsoft.com/office/drawing/2014/main" id="{2B2FDF34-1824-4792-EEAF-73807234FD4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1" name="사각형: 둥근 모서리 40">
              <a:hlinkClick r:id="rId8" action="ppaction://hlinksldjump"/>
              <a:extLst>
                <a:ext uri="{FF2B5EF4-FFF2-40B4-BE49-F238E27FC236}">
                  <a16:creationId xmlns:a16="http://schemas.microsoft.com/office/drawing/2014/main" id="{C3313A5E-4BBA-D582-3267-AD5F82E32C0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9" action="ppaction://hlinksldjump"/>
              <a:extLst>
                <a:ext uri="{FF2B5EF4-FFF2-40B4-BE49-F238E27FC236}">
                  <a16:creationId xmlns:a16="http://schemas.microsoft.com/office/drawing/2014/main" id="{9C5A571A-75C3-325E-CE07-7CFB8917742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49" name="사각형: 둥근 모서리 48">
              <a:hlinkClick r:id="rId10" action="ppaction://hlinksldjump"/>
              <a:extLst>
                <a:ext uri="{FF2B5EF4-FFF2-40B4-BE49-F238E27FC236}">
                  <a16:creationId xmlns:a16="http://schemas.microsoft.com/office/drawing/2014/main" id="{AEDDB884-1042-AB9F-E69B-8DF6B672261C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0" name="사각형: 둥근 모서리 49">
              <a:hlinkClick r:id="rId11" action="ppaction://hlinksldjump"/>
              <a:extLst>
                <a:ext uri="{FF2B5EF4-FFF2-40B4-BE49-F238E27FC236}">
                  <a16:creationId xmlns:a16="http://schemas.microsoft.com/office/drawing/2014/main" id="{9DDE0E14-FC4F-324F-58CC-6F61D67779B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/>
              <p:nvPr/>
            </p:nvSpPr>
            <p:spPr>
              <a:xfrm>
                <a:off x="741476" y="3339339"/>
                <a:ext cx="10683761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만들어진 천연 비료는 모두  </a:t>
                </a:r>
                <a14:m>
                  <m:oMath xmlns:m="http://schemas.openxmlformats.org/officeDocument/2006/math">
                    <m:r>
                      <a:rPr lang="en-US" altLang="ko-KR" sz="3600" b="1" i="1" spc="-300" dirty="0" smtClean="0">
                        <a:latin typeface="Cambria Math" panose="02040503050406030204" pitchFamily="18" charset="0"/>
                      </a:rPr>
                      <m:t>            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           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입니다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47109E0-3EDA-1E0F-32A7-EA3662AE34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476" y="3339339"/>
                <a:ext cx="10683761" cy="606695"/>
              </a:xfrm>
              <a:prstGeom prst="rect">
                <a:avLst/>
              </a:prstGeom>
              <a:blipFill>
                <a:blip r:embed="rId12"/>
                <a:stretch>
                  <a:fillRect l="-2626" t="-3030" b="-57576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순서도: 연결자 11">
            <a:extLst>
              <a:ext uri="{FF2B5EF4-FFF2-40B4-BE49-F238E27FC236}">
                <a16:creationId xmlns:a16="http://schemas.microsoft.com/office/drawing/2014/main" id="{80DFCD2E-DFC3-66C3-54FD-96A72D780F6B}"/>
              </a:ext>
            </a:extLst>
          </p:cNvPr>
          <p:cNvSpPr/>
          <p:nvPr/>
        </p:nvSpPr>
        <p:spPr>
          <a:xfrm>
            <a:off x="449243" y="3626184"/>
            <a:ext cx="166896" cy="165669"/>
          </a:xfrm>
          <a:prstGeom prst="flowChartConnector">
            <a:avLst/>
          </a:prstGeom>
          <a:solidFill>
            <a:srgbClr val="4978BC"/>
          </a:solidFill>
          <a:ln w="38100">
            <a:noFill/>
          </a:ln>
        </p:spPr>
        <p:txBody>
          <a:bodyPr wrap="square" lIns="0" tIns="0" rIns="0" bIns="0" rtlCol="0" anchor="ctr" anchorCtr="1">
            <a:noAutofit/>
          </a:bodyPr>
          <a:lstStyle/>
          <a:p>
            <a:pPr algn="l">
              <a:lnSpc>
                <a:spcPct val="120000"/>
              </a:lnSpc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0E4B3D84-12CF-EE72-6FF5-32B3DAF4BF5D}"/>
              </a:ext>
            </a:extLst>
          </p:cNvPr>
          <p:cNvSpPr/>
          <p:nvPr/>
        </p:nvSpPr>
        <p:spPr>
          <a:xfrm>
            <a:off x="6018513" y="3471087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29A7ED-25D7-AE1F-9134-CF340B419CBF}"/>
              </a:ext>
            </a:extLst>
          </p:cNvPr>
          <p:cNvSpPr txBox="1"/>
          <p:nvPr/>
        </p:nvSpPr>
        <p:spPr>
          <a:xfrm>
            <a:off x="6045732" y="3464779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2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07E68C20-CD3E-F2EF-069F-948C074AD137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091893" y="353665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22BDC47-6D76-9350-DB2C-20DDD2753B6C}"/>
              </a:ext>
            </a:extLst>
          </p:cNvPr>
          <p:cNvSpPr/>
          <p:nvPr/>
        </p:nvSpPr>
        <p:spPr>
          <a:xfrm>
            <a:off x="6770760" y="3119910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63CE81-BF4D-9CB3-4A4F-A0F19669CF09}"/>
              </a:ext>
            </a:extLst>
          </p:cNvPr>
          <p:cNvSpPr txBox="1"/>
          <p:nvPr/>
        </p:nvSpPr>
        <p:spPr>
          <a:xfrm>
            <a:off x="6797979" y="3113602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 dirty="0">
                <a:solidFill>
                  <a:srgbClr val="FF0000"/>
                </a:solidFill>
              </a:rPr>
              <a:t>5</a:t>
            </a:r>
            <a:endParaRPr lang="ko-KR" altLang="en-US" dirty="0">
              <a:solidFill>
                <a:srgbClr val="FF0000"/>
              </a:solidFill>
            </a:endParaRPr>
          </a:p>
        </p:txBody>
      </p:sp>
      <p:pic>
        <p:nvPicPr>
          <p:cNvPr id="20" name="그림 19">
            <a:extLst>
              <a:ext uri="{FF2B5EF4-FFF2-40B4-BE49-F238E27FC236}">
                <a16:creationId xmlns:a16="http://schemas.microsoft.com/office/drawing/2014/main" id="{C7C3200B-EE48-DEE2-485E-F9F870A26354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844140" y="31854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E11EB8A9-258A-C921-4F86-86B66ABEA48F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3" name="그룹 2">
              <a:extLst>
                <a:ext uri="{FF2B5EF4-FFF2-40B4-BE49-F238E27FC236}">
                  <a16:creationId xmlns:a16="http://schemas.microsoft.com/office/drawing/2014/main" id="{BD1E8A3D-3063-4A65-66E5-15BEFD8F1F68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7" name="그래픽 57">
                <a:extLst>
                  <a:ext uri="{FF2B5EF4-FFF2-40B4-BE49-F238E27FC236}">
                    <a16:creationId xmlns:a16="http://schemas.microsoft.com/office/drawing/2014/main" id="{6C22857D-24EF-737E-499D-AFC828CEB7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B741371-214F-66B8-E665-5C5463DC169E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4" name="그룹 3">
              <a:extLst>
                <a:ext uri="{FF2B5EF4-FFF2-40B4-BE49-F238E27FC236}">
                  <a16:creationId xmlns:a16="http://schemas.microsoft.com/office/drawing/2014/main" id="{2E93691F-7594-3F36-AEE1-772DD34F183C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5" name="그래픽 60">
                <a:extLst>
                  <a:ext uri="{FF2B5EF4-FFF2-40B4-BE49-F238E27FC236}">
                    <a16:creationId xmlns:a16="http://schemas.microsoft.com/office/drawing/2014/main" id="{CB431FBB-F091-7F95-A3BD-04371690B2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46301AE-D78A-FD2E-F759-971D9B01DA56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BB69C65-6A63-4053-A551-DD3ADCB5937B}"/>
                  </a:ext>
                </a:extLst>
              </p:cNvPr>
              <p:cNvSpPr txBox="1"/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말린 바나나 껍질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dirty="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ko-KR" altLang="en-US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과 커피 가루 </a:t>
                </a:r>
                <a14:m>
                  <m:oMath xmlns:m="http://schemas.openxmlformats.org/officeDocument/2006/math">
                    <m:r>
                      <a:rPr lang="en-US" altLang="ko-KR" sz="3600" b="1" i="1" spc="-300" smtClean="0">
                        <a:latin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altLang="ko-KR" sz="4400" b="1" i="1" spc="-300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600" b="1" spc="-300" dirty="0"/>
                  <a:t> </a:t>
                </a:r>
                <a:r>
                  <a:rPr lang="en-US" altLang="ko-KR" sz="3600" b="1" spc="-3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kg</a:t>
                </a:r>
                <a:r>
                  <a:rPr lang="ko-KR" altLang="en-US" sz="3600" b="1" spc="-300" dirty="0"/>
                  <a:t>을 섞어서</a:t>
                </a:r>
                <a:endParaRPr lang="en-US" altLang="ko-KR" sz="3600" b="1" spc="-300" dirty="0"/>
              </a:p>
              <a:p>
                <a:pPr>
                  <a:lnSpc>
                    <a:spcPct val="120000"/>
                  </a:lnSpc>
                </a:pPr>
                <a:r>
                  <a:rPr lang="ko-KR" altLang="en-US" sz="3600" b="1" spc="-300" dirty="0"/>
                  <a:t>천연 비료를 만들었어요</a:t>
                </a:r>
                <a:r>
                  <a:rPr lang="en-US" altLang="ko-KR" sz="3600" b="1" spc="-300" dirty="0"/>
                  <a:t>.</a:t>
                </a:r>
                <a:endParaRPr lang="ko-KR" altLang="en-US" sz="3600" b="1" spc="-300" dirty="0"/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BB69C65-6A63-4053-A551-DD3ADCB59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60" y="1148535"/>
                <a:ext cx="10906678" cy="606695"/>
              </a:xfrm>
              <a:prstGeom prst="rect">
                <a:avLst/>
              </a:prstGeom>
              <a:blipFill>
                <a:blip r:embed="rId16"/>
                <a:stretch>
                  <a:fillRect l="-2515" b="-209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그림 28">
            <a:extLst>
              <a:ext uri="{FF2B5EF4-FFF2-40B4-BE49-F238E27FC236}">
                <a16:creationId xmlns:a16="http://schemas.microsoft.com/office/drawing/2014/main" id="{600A9370-7961-78A7-9027-693D1D3AFD18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2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그림 30">
            <a:extLst>
              <a:ext uri="{FF2B5EF4-FFF2-40B4-BE49-F238E27FC236}">
                <a16:creationId xmlns:a16="http://schemas.microsoft.com/office/drawing/2014/main" id="{3178CEF9-647C-4EFE-8505-5831E31300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6321" y="2341783"/>
            <a:ext cx="8654034" cy="1827657"/>
          </a:xfrm>
          <a:prstGeom prst="rect">
            <a:avLst/>
          </a:prstGeom>
        </p:spPr>
      </p:pic>
      <p:grpSp>
        <p:nvGrpSpPr>
          <p:cNvPr id="20" name="그룹 19">
            <a:extLst>
              <a:ext uri="{FF2B5EF4-FFF2-40B4-BE49-F238E27FC236}">
                <a16:creationId xmlns:a16="http://schemas.microsoft.com/office/drawing/2014/main" id="{A5407B48-122B-E338-6513-BF84797C9140}"/>
              </a:ext>
            </a:extLst>
          </p:cNvPr>
          <p:cNvGrpSpPr/>
          <p:nvPr/>
        </p:nvGrpSpPr>
        <p:grpSpPr>
          <a:xfrm>
            <a:off x="505825" y="810264"/>
            <a:ext cx="11240818" cy="802585"/>
            <a:chOff x="505825" y="1107214"/>
            <a:chExt cx="10869191" cy="80258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/>
                <p:nvPr/>
              </p:nvSpPr>
              <p:spPr>
                <a:xfrm>
                  <a:off x="1032017" y="1107214"/>
                  <a:ext cx="10342999" cy="606695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noAutofit/>
                </a:bodyPr>
                <a:lstStyle/>
                <a:p>
                  <a:pPr>
                    <a:lnSpc>
                      <a:spcPct val="120000"/>
                    </a:lnSpc>
                  </a:pPr>
                  <a:r>
                    <a:rPr lang="ko-KR" altLang="en-US" sz="3600" b="1" spc="-300" dirty="0"/>
                    <a:t>수직선을 이용하여 </a:t>
                  </a:r>
                  <a14:m>
                    <m:oMath xmlns:m="http://schemas.openxmlformats.org/officeDocument/2006/math"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6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6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a14:m>
                  <a:r>
                    <a:rPr lang="ko-KR" altLang="en-US" sz="3600" b="1" spc="-300" dirty="0"/>
                    <a:t>이 얼마인지 구하려고 합니다</a:t>
                  </a:r>
                  <a:r>
                    <a:rPr lang="en-US" altLang="ko-KR" sz="3600" b="1" spc="-300" dirty="0"/>
                    <a:t>.</a:t>
                  </a:r>
                  <a:r>
                    <a:rPr lang="ko-KR" altLang="en-US" sz="3600" b="1" spc="-300" dirty="0"/>
                    <a:t>          </a:t>
                  </a:r>
                  <a:endParaRPr lang="en-US" altLang="ko-KR" sz="3600" b="1" spc="-300" dirty="0"/>
                </a:p>
                <a:p>
                  <a:pPr>
                    <a:lnSpc>
                      <a:spcPct val="120000"/>
                    </a:lnSpc>
                  </a:pPr>
                  <a:r>
                    <a:rPr lang="en-US" altLang="ko-KR" sz="3600" b="1" spc="-300" dirty="0"/>
                    <a:t>     </a:t>
                  </a:r>
                  <a:r>
                    <a:rPr lang="ko-KR" altLang="en-US" sz="3600" b="1" spc="-300" dirty="0"/>
                    <a:t>안에 알맞은 수를 써넣으세요</a:t>
                  </a:r>
                  <a:r>
                    <a:rPr lang="en-US" altLang="ko-KR" sz="3600" b="1" spc="-300" dirty="0"/>
                    <a:t>.</a:t>
                  </a:r>
                  <a:endParaRPr lang="ko-KR" altLang="en-US" sz="3600" b="1" spc="-300" dirty="0"/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6849D7DF-0FF2-5212-2FE5-B8153FDBD64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32017" y="1107214"/>
                  <a:ext cx="10342999" cy="606695"/>
                </a:xfrm>
                <a:prstGeom prst="rect">
                  <a:avLst/>
                </a:prstGeom>
                <a:blipFill>
                  <a:blip r:embed="rId3"/>
                  <a:stretch>
                    <a:fillRect l="-2564" r="-3419" b="-201010"/>
                  </a:stretch>
                </a:blipFill>
              </p:spPr>
              <p:txBody>
                <a:bodyPr/>
                <a:lstStyle/>
                <a:p>
                  <a:r>
                    <a:rPr lang="ko-KR" alt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C4071B-49DB-0435-9998-C030A67383CB}"/>
                </a:ext>
              </a:extLst>
            </p:cNvPr>
            <p:cNvSpPr txBox="1"/>
            <p:nvPr/>
          </p:nvSpPr>
          <p:spPr>
            <a:xfrm>
              <a:off x="505825" y="1201913"/>
              <a:ext cx="48122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4000" b="1" dirty="0">
                  <a:solidFill>
                    <a:srgbClr val="843C0C"/>
                  </a:solidFill>
                </a:rPr>
                <a:t>1</a:t>
              </a:r>
              <a:endParaRPr lang="ko-KR" altLang="en-US" sz="4000" b="1" dirty="0">
                <a:solidFill>
                  <a:srgbClr val="843C0C"/>
                </a:solidFill>
              </a:endParaRPr>
            </a:p>
          </p:txBody>
        </p:sp>
      </p:grp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2ECE1C73-3C9F-0D44-840E-2A8ED645E22F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>
              <a:extLst>
                <a:ext uri="{FF2B5EF4-FFF2-40B4-BE49-F238E27FC236}">
                  <a16:creationId xmlns:a16="http://schemas.microsoft.com/office/drawing/2014/main" id="{94E92A5C-E7B7-B8D9-6519-B98485BE69C3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520590BE-BA4D-003D-EF55-1BC6D1142797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4" name="직사각형 63">
                <a:extLst>
                  <a:ext uri="{FF2B5EF4-FFF2-40B4-BE49-F238E27FC236}">
                    <a16:creationId xmlns:a16="http://schemas.microsoft.com/office/drawing/2014/main" id="{483203ED-3127-A049-07FC-6773A55527F1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5" name="직사각형 64">
                <a:extLst>
                  <a:ext uri="{FF2B5EF4-FFF2-40B4-BE49-F238E27FC236}">
                    <a16:creationId xmlns:a16="http://schemas.microsoft.com/office/drawing/2014/main" id="{171C8EE7-B823-5867-8975-160BB6AF20DE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7D8F3210-98B9-CED1-FA0F-3EC4B7815A3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2B814E0B-EFBD-7D90-1332-44449A21C07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6509B48-5230-E95C-D2EE-D9E06245EDBA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42" name="사각형: 둥근 모서리 41">
              <a:hlinkClick r:id="rId6" action="ppaction://hlinksldjump"/>
              <a:extLst>
                <a:ext uri="{FF2B5EF4-FFF2-40B4-BE49-F238E27FC236}">
                  <a16:creationId xmlns:a16="http://schemas.microsoft.com/office/drawing/2014/main" id="{CC6D0B34-C25D-2A55-4F14-55F97CAEEBC7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43" name="사각형: 둥근 모서리 42">
              <a:hlinkClick r:id="rId7" action="ppaction://hlinksldjump"/>
              <a:extLst>
                <a:ext uri="{FF2B5EF4-FFF2-40B4-BE49-F238E27FC236}">
                  <a16:creationId xmlns:a16="http://schemas.microsoft.com/office/drawing/2014/main" id="{FB65BE2D-0773-126A-35C4-7DBAFBADA4FF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1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44" name="사각형: 둥근 모서리 43">
              <a:hlinkClick r:id="rId8" action="ppaction://hlinksldjump"/>
              <a:extLst>
                <a:ext uri="{FF2B5EF4-FFF2-40B4-BE49-F238E27FC236}">
                  <a16:creationId xmlns:a16="http://schemas.microsoft.com/office/drawing/2014/main" id="{C9F035CC-EFC0-20FD-E767-D1368E1F01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5" name="사각형: 둥근 모서리 44">
              <a:hlinkClick r:id="rId9" action="ppaction://hlinksldjump"/>
              <a:extLst>
                <a:ext uri="{FF2B5EF4-FFF2-40B4-BE49-F238E27FC236}">
                  <a16:creationId xmlns:a16="http://schemas.microsoft.com/office/drawing/2014/main" id="{A8DC952A-8825-3057-8894-74C3CF7EA831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6" name="사각형: 둥근 모서리 45">
              <a:hlinkClick r:id="rId10" action="ppaction://hlinksldjump"/>
              <a:extLst>
                <a:ext uri="{FF2B5EF4-FFF2-40B4-BE49-F238E27FC236}">
                  <a16:creationId xmlns:a16="http://schemas.microsoft.com/office/drawing/2014/main" id="{A9A065D0-4E11-390F-AE17-22BB2815F92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7" name="사각형: 둥근 모서리 46">
              <a:hlinkClick r:id="rId11" action="ppaction://hlinksldjump"/>
              <a:extLst>
                <a:ext uri="{FF2B5EF4-FFF2-40B4-BE49-F238E27FC236}">
                  <a16:creationId xmlns:a16="http://schemas.microsoft.com/office/drawing/2014/main" id="{910C6ED0-6478-38A2-99DA-F97C0C0CB7C4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48" name="사각형: 둥근 모서리 47">
              <a:hlinkClick r:id="rId12" action="ppaction://hlinksldjump"/>
              <a:extLst>
                <a:ext uri="{FF2B5EF4-FFF2-40B4-BE49-F238E27FC236}">
                  <a16:creationId xmlns:a16="http://schemas.microsoft.com/office/drawing/2014/main" id="{AEBAE780-084F-34B5-BBA9-A3A61FE9F53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49" name="사각형: 둥근 모서리 48">
              <a:hlinkClick r:id="rId13" action="ppaction://hlinksldjump"/>
              <a:extLst>
                <a:ext uri="{FF2B5EF4-FFF2-40B4-BE49-F238E27FC236}">
                  <a16:creationId xmlns:a16="http://schemas.microsoft.com/office/drawing/2014/main" id="{01EE2F3B-5AC5-70EF-DB2F-CDE0F7EDF5A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/>
              <p:nvPr/>
            </p:nvSpPr>
            <p:spPr>
              <a:xfrm>
                <a:off x="2244418" y="4959013"/>
                <a:ext cx="8352508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𝟗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             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            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F334F53-5326-43CF-08BC-4ABEBAF051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418" y="4959013"/>
                <a:ext cx="8352508" cy="606695"/>
              </a:xfrm>
              <a:prstGeom prst="rect">
                <a:avLst/>
              </a:prstGeom>
              <a:blipFill>
                <a:blip r:embed="rId14"/>
                <a:stretch>
                  <a:fillRect b="-82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EFC981A-4AD5-A360-BBDB-97D48987D108}"/>
              </a:ext>
            </a:extLst>
          </p:cNvPr>
          <p:cNvSpPr/>
          <p:nvPr/>
        </p:nvSpPr>
        <p:spPr>
          <a:xfrm>
            <a:off x="5122167" y="500756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BA022E-9874-730F-5975-032079B90BF2}"/>
              </a:ext>
            </a:extLst>
          </p:cNvPr>
          <p:cNvSpPr txBox="1"/>
          <p:nvPr/>
        </p:nvSpPr>
        <p:spPr>
          <a:xfrm>
            <a:off x="5149386" y="500126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8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B455C66F-FEE5-4368-3D5B-A4F6F228ABC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5195547" y="50731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0" name="사각형: 둥근 모서리 9">
            <a:extLst>
              <a:ext uri="{FF2B5EF4-FFF2-40B4-BE49-F238E27FC236}">
                <a16:creationId xmlns:a16="http://schemas.microsoft.com/office/drawing/2014/main" id="{9F73DF8A-D0E0-872C-A099-0824D82FABC2}"/>
              </a:ext>
            </a:extLst>
          </p:cNvPr>
          <p:cNvSpPr/>
          <p:nvPr/>
        </p:nvSpPr>
        <p:spPr>
          <a:xfrm>
            <a:off x="6318361" y="500756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779BB96-E1C1-F59A-B814-590ABF50C4A1}"/>
              </a:ext>
            </a:extLst>
          </p:cNvPr>
          <p:cNvSpPr txBox="1"/>
          <p:nvPr/>
        </p:nvSpPr>
        <p:spPr>
          <a:xfrm>
            <a:off x="6345580" y="500126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17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7E164430-AF2D-528B-645C-23FF713FF2DC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6391741" y="50731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9" name="사각형: 둥근 모서리 18">
            <a:extLst>
              <a:ext uri="{FF2B5EF4-FFF2-40B4-BE49-F238E27FC236}">
                <a16:creationId xmlns:a16="http://schemas.microsoft.com/office/drawing/2014/main" id="{8AA63FED-0135-8452-11FD-27F866DD87FE}"/>
              </a:ext>
            </a:extLst>
          </p:cNvPr>
          <p:cNvSpPr/>
          <p:nvPr/>
        </p:nvSpPr>
        <p:spPr>
          <a:xfrm>
            <a:off x="7449946" y="534371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5E11C8A-8208-69E4-28AB-D2A2D41131F4}"/>
              </a:ext>
            </a:extLst>
          </p:cNvPr>
          <p:cNvSpPr txBox="1"/>
          <p:nvPr/>
        </p:nvSpPr>
        <p:spPr>
          <a:xfrm>
            <a:off x="7477165" y="533740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3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8437E0FD-E73A-4533-874C-27293B13C5EF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523326" y="540928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6" name="사각형: 둥근 모서리 25">
            <a:extLst>
              <a:ext uri="{FF2B5EF4-FFF2-40B4-BE49-F238E27FC236}">
                <a16:creationId xmlns:a16="http://schemas.microsoft.com/office/drawing/2014/main" id="{3494AA3E-B062-FC79-8AF7-D4693C1B932C}"/>
              </a:ext>
            </a:extLst>
          </p:cNvPr>
          <p:cNvSpPr/>
          <p:nvPr/>
        </p:nvSpPr>
        <p:spPr>
          <a:xfrm>
            <a:off x="8200633" y="5007569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F46260A0-F410-393F-75FB-95D717890D5F}"/>
              </a:ext>
            </a:extLst>
          </p:cNvPr>
          <p:cNvSpPr txBox="1"/>
          <p:nvPr/>
        </p:nvSpPr>
        <p:spPr>
          <a:xfrm>
            <a:off x="8227852" y="5001261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2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28" name="그림 27">
            <a:extLst>
              <a:ext uri="{FF2B5EF4-FFF2-40B4-BE49-F238E27FC236}">
                <a16:creationId xmlns:a16="http://schemas.microsoft.com/office/drawing/2014/main" id="{48840F42-BEA0-D60E-9755-E6D6DD5DAD4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274013" y="507313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/>
              <p:nvPr/>
            </p:nvSpPr>
            <p:spPr>
              <a:xfrm>
                <a:off x="7373888" y="2342788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E1F68F84-56A0-455F-54FB-110593EBAF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3888" y="2342788"/>
                <a:ext cx="689571" cy="851183"/>
              </a:xfrm>
              <a:prstGeom prst="rect">
                <a:avLst/>
              </a:prstGeom>
              <a:blipFill>
                <a:blip r:embed="rId16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/>
              <p:nvPr/>
            </p:nvSpPr>
            <p:spPr>
              <a:xfrm>
                <a:off x="8886181" y="4099784"/>
                <a:ext cx="689571" cy="85118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lvl="0"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           </m:t>
                          </m:r>
                        </m:num>
                        <m:den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𝟓</m:t>
                          </m:r>
                          <m:r>
                            <a:rPr kumimoji="0" lang="en-US" altLang="ko-KR" sz="3200" b="1" i="1" u="none" strike="noStrike" kern="1200" cap="none" spc="-30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맑은 고딕" panose="020B0503020000020004" pitchFamily="50" charset="-127"/>
                              <a:cs typeface="+mn-cs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kumimoji="0" lang="ko-KR" altLang="en-US" sz="3200" b="1" i="0" u="none" strike="noStrike" kern="1200" cap="none" spc="-30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78C66D3D-7F8C-06A5-AF85-9D090899A4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86181" y="4099784"/>
                <a:ext cx="689571" cy="851183"/>
              </a:xfrm>
              <a:prstGeom prst="rect">
                <a:avLst/>
              </a:prstGeom>
              <a:blipFill>
                <a:blip r:embed="rId17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4" name="그룹 13">
            <a:extLst>
              <a:ext uri="{FF2B5EF4-FFF2-40B4-BE49-F238E27FC236}">
                <a16:creationId xmlns:a16="http://schemas.microsoft.com/office/drawing/2014/main" id="{83027352-6388-AABE-5B03-BA15AEAB1DE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15" name="그룹 14">
              <a:extLst>
                <a:ext uri="{FF2B5EF4-FFF2-40B4-BE49-F238E27FC236}">
                  <a16:creationId xmlns:a16="http://schemas.microsoft.com/office/drawing/2014/main" id="{D69EC500-5E84-2DAE-1BBF-6A16955672ED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24" name="그래픽 57">
                <a:extLst>
                  <a:ext uri="{FF2B5EF4-FFF2-40B4-BE49-F238E27FC236}">
                    <a16:creationId xmlns:a16="http://schemas.microsoft.com/office/drawing/2014/main" id="{783236EB-DB95-0366-EAB9-44C38E08C41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27220A31-7C53-1A3D-BFE7-E7615BB19FA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6169F627-C4F1-E428-3494-2B41EDFB7B63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7" name="그래픽 60">
                <a:extLst>
                  <a:ext uri="{FF2B5EF4-FFF2-40B4-BE49-F238E27FC236}">
                    <a16:creationId xmlns:a16="http://schemas.microsoft.com/office/drawing/2014/main" id="{DF336A42-788B-0ABD-5970-54F8382D892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8477B462-3CCB-E235-0176-9CAB84398F71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sp>
        <p:nvSpPr>
          <p:cNvPr id="2" name="사각형: 둥근 모서리 1">
            <a:extLst>
              <a:ext uri="{FF2B5EF4-FFF2-40B4-BE49-F238E27FC236}">
                <a16:creationId xmlns:a16="http://schemas.microsoft.com/office/drawing/2014/main" id="{C4290690-7913-B19C-E642-5DB2B431E81C}"/>
              </a:ext>
            </a:extLst>
          </p:cNvPr>
          <p:cNvSpPr>
            <a:spLocks noChangeAspect="1"/>
          </p:cNvSpPr>
          <p:nvPr/>
        </p:nvSpPr>
        <p:spPr>
          <a:xfrm>
            <a:off x="1145100" y="1855720"/>
            <a:ext cx="381600" cy="3816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351E1E8C-1759-3EE4-25AD-42BB2599CF64}"/>
              </a:ext>
            </a:extLst>
          </p:cNvPr>
          <p:cNvSpPr/>
          <p:nvPr/>
        </p:nvSpPr>
        <p:spPr>
          <a:xfrm>
            <a:off x="7364652" y="2080866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2EDA58-B65C-D40C-8122-4927B5718894}"/>
              </a:ext>
            </a:extLst>
          </p:cNvPr>
          <p:cNvSpPr txBox="1"/>
          <p:nvPr/>
        </p:nvSpPr>
        <p:spPr>
          <a:xfrm>
            <a:off x="7391871" y="2074558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8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C466843F-2C2F-B43D-BCCE-FCCD7F9076C5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7438032" y="2146433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7D9E09F-8665-0DDC-F8FA-C68BF1B02875}"/>
              </a:ext>
            </a:extLst>
          </p:cNvPr>
          <p:cNvSpPr/>
          <p:nvPr/>
        </p:nvSpPr>
        <p:spPr>
          <a:xfrm>
            <a:off x="8876945" y="3837862"/>
            <a:ext cx="631252" cy="606696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973C43A-E84D-EB16-5D83-D263DC012477}"/>
              </a:ext>
            </a:extLst>
          </p:cNvPr>
          <p:cNvSpPr txBox="1"/>
          <p:nvPr/>
        </p:nvSpPr>
        <p:spPr>
          <a:xfrm>
            <a:off x="8904164" y="3831554"/>
            <a:ext cx="560194" cy="558348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r>
              <a:rPr lang="en-US" altLang="ko-KR">
                <a:solidFill>
                  <a:srgbClr val="FF0000"/>
                </a:solidFill>
              </a:rPr>
              <a:t>17</a:t>
            </a:r>
            <a:endParaRPr lang="ko-KR" altLang="en-US">
              <a:solidFill>
                <a:srgbClr val="FF0000"/>
              </a:solidFill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31A645BD-2045-2077-5A76-3ECAA3627060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950325" y="390342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30" name="그림 28">
            <a:extLst>
              <a:ext uri="{FF2B5EF4-FFF2-40B4-BE49-F238E27FC236}">
                <a16:creationId xmlns:a16="http://schemas.microsoft.com/office/drawing/2014/main" id="{94EDD06D-3CE5-3F78-55F2-8F8E76B0E4E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774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21" grpId="0"/>
      <p:bldP spid="27" grpId="0"/>
      <p:bldP spid="5" grpId="0"/>
      <p:bldP spid="3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2BC0FE3D-BDB1-68D2-45DB-9B43E5C436C3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>
              <a:extLst>
                <a:ext uri="{FF2B5EF4-FFF2-40B4-BE49-F238E27FC236}">
                  <a16:creationId xmlns:a16="http://schemas.microsoft.com/office/drawing/2014/main" id="{08F27AD3-ACF6-7B8C-2D06-BD8A428A5A1C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>
                <a:extLst>
                  <a:ext uri="{FF2B5EF4-FFF2-40B4-BE49-F238E27FC236}">
                    <a16:creationId xmlns:a16="http://schemas.microsoft.com/office/drawing/2014/main" id="{D0EE0392-0B16-AD04-CA89-63882A216D6F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62" name="직사각형 61">
                <a:extLst>
                  <a:ext uri="{FF2B5EF4-FFF2-40B4-BE49-F238E27FC236}">
                    <a16:creationId xmlns:a16="http://schemas.microsoft.com/office/drawing/2014/main" id="{74E2D77B-26B8-0FA9-565B-40A7D29D3CD2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63" name="직사각형 62">
                <a:extLst>
                  <a:ext uri="{FF2B5EF4-FFF2-40B4-BE49-F238E27FC236}">
                    <a16:creationId xmlns:a16="http://schemas.microsoft.com/office/drawing/2014/main" id="{4166660D-78FF-CF25-A21E-170EA0503252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FAFDE329-B250-1CEF-28C6-D4FC47728FA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510EE52D-A65D-43D6-ED95-3E86B110E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" name="표 9">
            <a:extLst>
              <a:ext uri="{FF2B5EF4-FFF2-40B4-BE49-F238E27FC236}">
                <a16:creationId xmlns:a16="http://schemas.microsoft.com/office/drawing/2014/main" id="{5F6A4A45-0ECC-53FD-2FD8-0319951C29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0124935"/>
              </p:ext>
            </p:extLst>
          </p:nvPr>
        </p:nvGraphicFramePr>
        <p:xfrm>
          <a:off x="944352" y="2120280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(1)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25" name="그룹 24">
            <a:extLst>
              <a:ext uri="{FF2B5EF4-FFF2-40B4-BE49-F238E27FC236}">
                <a16:creationId xmlns:a16="http://schemas.microsoft.com/office/drawing/2014/main" id="{1350865D-5E90-CDBB-41B1-AF45C6D33169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26" name="사각형: 둥근 모서리 25">
              <a:hlinkClick r:id="rId4" action="ppaction://hlinksldjump"/>
              <a:extLst>
                <a:ext uri="{FF2B5EF4-FFF2-40B4-BE49-F238E27FC236}">
                  <a16:creationId xmlns:a16="http://schemas.microsoft.com/office/drawing/2014/main" id="{BEA5ED75-32B5-5D15-67A3-7D5CB8E07634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8" name="사각형: 둥근 모서리 27">
              <a:hlinkClick r:id="rId5" action="ppaction://hlinksldjump"/>
              <a:extLst>
                <a:ext uri="{FF2B5EF4-FFF2-40B4-BE49-F238E27FC236}">
                  <a16:creationId xmlns:a16="http://schemas.microsoft.com/office/drawing/2014/main" id="{E6914976-5F2B-5040-B04E-AE30C2631B03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6" action="ppaction://hlinksldjump"/>
              <a:extLst>
                <a:ext uri="{FF2B5EF4-FFF2-40B4-BE49-F238E27FC236}">
                  <a16:creationId xmlns:a16="http://schemas.microsoft.com/office/drawing/2014/main" id="{881EFCEF-573F-68D3-4661-21826536C97B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2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30" name="사각형: 둥근 모서리 29">
              <a:hlinkClick r:id="rId7" action="ppaction://hlinksldjump"/>
              <a:extLst>
                <a:ext uri="{FF2B5EF4-FFF2-40B4-BE49-F238E27FC236}">
                  <a16:creationId xmlns:a16="http://schemas.microsoft.com/office/drawing/2014/main" id="{AFA2D5FA-2FAC-9973-7605-25D15C147B96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1" name="사각형: 둥근 모서리 30">
              <a:hlinkClick r:id="rId8" action="ppaction://hlinksldjump"/>
              <a:extLst>
                <a:ext uri="{FF2B5EF4-FFF2-40B4-BE49-F238E27FC236}">
                  <a16:creationId xmlns:a16="http://schemas.microsoft.com/office/drawing/2014/main" id="{15F47358-BF07-FACA-7E6F-5909915D68B2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2" name="사각형: 둥근 모서리 31">
              <a:hlinkClick r:id="rId9" action="ppaction://hlinksldjump"/>
              <a:extLst>
                <a:ext uri="{FF2B5EF4-FFF2-40B4-BE49-F238E27FC236}">
                  <a16:creationId xmlns:a16="http://schemas.microsoft.com/office/drawing/2014/main" id="{85BFFCBE-8F8F-EC8C-C6DA-340B7E4147F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5" name="사각형: 둥근 모서리 34">
              <a:hlinkClick r:id="rId10" action="ppaction://hlinksldjump"/>
              <a:extLst>
                <a:ext uri="{FF2B5EF4-FFF2-40B4-BE49-F238E27FC236}">
                  <a16:creationId xmlns:a16="http://schemas.microsoft.com/office/drawing/2014/main" id="{F53EE23A-72FC-EE6E-1B72-A4BDC5FFA9A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6" name="사각형: 둥근 모서리 35">
              <a:hlinkClick r:id="rId11" action="ppaction://hlinksldjump"/>
              <a:extLst>
                <a:ext uri="{FF2B5EF4-FFF2-40B4-BE49-F238E27FC236}">
                  <a16:creationId xmlns:a16="http://schemas.microsoft.com/office/drawing/2014/main" id="{479520E2-D279-D119-DD30-956AC50A9995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/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3F01066-9434-6201-50F6-2E751478C5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8" y="1816932"/>
                <a:ext cx="2810772" cy="606695"/>
              </a:xfrm>
              <a:prstGeom prst="rect">
                <a:avLst/>
              </a:prstGeom>
              <a:blipFill>
                <a:blip r:embed="rId12"/>
                <a:stretch>
                  <a:fillRect b="-74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사각형: 둥근 모서리 4">
            <a:extLst>
              <a:ext uri="{FF2B5EF4-FFF2-40B4-BE49-F238E27FC236}">
                <a16:creationId xmlns:a16="http://schemas.microsoft.com/office/drawing/2014/main" id="{6B5D1BFC-8A3E-546B-0DC7-23D398BF3654}"/>
              </a:ext>
            </a:extLst>
          </p:cNvPr>
          <p:cNvSpPr/>
          <p:nvPr/>
        </p:nvSpPr>
        <p:spPr>
          <a:xfrm>
            <a:off x="3829264" y="1910885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/>
              <p:nvPr/>
            </p:nvSpPr>
            <p:spPr>
              <a:xfrm>
                <a:off x="3692703" y="2323538"/>
                <a:ext cx="1354722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𝟏𝟓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DC4D15E-45D3-4AD0-5602-E9E896575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2703" y="2323538"/>
                <a:ext cx="1354722" cy="937259"/>
              </a:xfrm>
              <a:prstGeom prst="rect">
                <a:avLst/>
              </a:prstGeom>
              <a:blipFill>
                <a:blip r:embed="rId13"/>
                <a:stretch>
                  <a:fillRect l="-22523" t="-31169" r="-22072" b="-65584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그림 16">
            <a:extLst>
              <a:ext uri="{FF2B5EF4-FFF2-40B4-BE49-F238E27FC236}">
                <a16:creationId xmlns:a16="http://schemas.microsoft.com/office/drawing/2014/main" id="{4E3031A8-8BEF-FB1E-2690-69A06FB0204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27818" y="224737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18" name="표 9">
            <a:extLst>
              <a:ext uri="{FF2B5EF4-FFF2-40B4-BE49-F238E27FC236}">
                <a16:creationId xmlns:a16="http://schemas.microsoft.com/office/drawing/2014/main" id="{C70AAED6-E6A8-82BE-CE68-42C40D8FEC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4618523"/>
              </p:ext>
            </p:extLst>
          </p:nvPr>
        </p:nvGraphicFramePr>
        <p:xfrm>
          <a:off x="5984078" y="2122478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(2)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/>
              <p:nvPr/>
            </p:nvSpPr>
            <p:spPr>
              <a:xfrm>
                <a:off x="6739813" y="1773865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17D5AC05-40F2-46F0-E0DD-8E22FE37AF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813" y="1773865"/>
                <a:ext cx="3243785" cy="606695"/>
              </a:xfrm>
              <a:prstGeom prst="rect">
                <a:avLst/>
              </a:prstGeom>
              <a:blipFill>
                <a:blip r:embed="rId15"/>
                <a:stretch>
                  <a:fillRect b="-81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33A3291F-EE42-F43F-6154-89AD636168AD}"/>
              </a:ext>
            </a:extLst>
          </p:cNvPr>
          <p:cNvSpPr/>
          <p:nvPr/>
        </p:nvSpPr>
        <p:spPr>
          <a:xfrm>
            <a:off x="8853644" y="1913083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/>
              <p:nvPr/>
            </p:nvSpPr>
            <p:spPr>
              <a:xfrm>
                <a:off x="8646737" y="2323537"/>
                <a:ext cx="1495413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𝟔</m:t>
                      </m:r>
                      <m:f>
                        <m:fPr>
                          <m:ctrlPr>
                            <a:rPr lang="en-US" altLang="ko-KR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dirty="0">
                  <a:solidFill>
                    <a:srgbClr val="FF0000"/>
                  </a:solidFill>
                </a:endParaRPr>
              </a:p>
              <a:p>
                <a:r>
                  <a:rPr lang="en-US" altLang="ko-KR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𝟑𝟏</m:t>
                        </m:r>
                      </m:num>
                      <m:den>
                        <m:r>
                          <a:rPr lang="en-US" altLang="ko-KR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  <m:r>
                      <a:rPr lang="en-US" altLang="ko-KR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dirty="0">
                    <a:solidFill>
                      <a:srgbClr val="FF0000"/>
                    </a:solidFill>
                  </a:rPr>
                  <a:t>)</a:t>
                </a:r>
                <a:endParaRPr lang="ko-KR" altLang="en-US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8E492C6-0CEB-4C1D-5B5D-6FA63FF94E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46737" y="2323537"/>
                <a:ext cx="1495413" cy="937259"/>
              </a:xfrm>
              <a:prstGeom prst="rect">
                <a:avLst/>
              </a:prstGeom>
              <a:blipFill>
                <a:blip r:embed="rId16"/>
                <a:stretch>
                  <a:fillRect l="-13821" t="-26623" r="-13415" b="-6493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그림 22">
            <a:extLst>
              <a:ext uri="{FF2B5EF4-FFF2-40B4-BE49-F238E27FC236}">
                <a16:creationId xmlns:a16="http://schemas.microsoft.com/office/drawing/2014/main" id="{BC8B725E-626B-9ADE-81CF-71C1120E7C0F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152198" y="224957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aphicFrame>
        <p:nvGraphicFramePr>
          <p:cNvPr id="54" name="표 9">
            <a:extLst>
              <a:ext uri="{FF2B5EF4-FFF2-40B4-BE49-F238E27FC236}">
                <a16:creationId xmlns:a16="http://schemas.microsoft.com/office/drawing/2014/main" id="{5DB6E2EF-8AF7-9904-5336-0CDDD8CA03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5815114"/>
              </p:ext>
            </p:extLst>
          </p:nvPr>
        </p:nvGraphicFramePr>
        <p:xfrm>
          <a:off x="944352" y="4485116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3200" dirty="0">
                          <a:solidFill>
                            <a:schemeClr val="tx1"/>
                          </a:solidFill>
                        </a:rPr>
                        <a:t>(3)</a:t>
                      </a: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/>
              <p:nvPr/>
            </p:nvSpPr>
            <p:spPr>
              <a:xfrm>
                <a:off x="1700087" y="4143668"/>
                <a:ext cx="3243785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11522EB0-A978-5875-1B58-0C042C294B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0087" y="4143668"/>
                <a:ext cx="3243785" cy="606695"/>
              </a:xfrm>
              <a:prstGeom prst="rect">
                <a:avLst/>
              </a:prstGeom>
              <a:blipFill>
                <a:blip r:embed="rId17"/>
                <a:stretch>
                  <a:fillRect b="-8282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1A3300BD-B132-39D2-A6C3-2B82F86E3D9F}"/>
              </a:ext>
            </a:extLst>
          </p:cNvPr>
          <p:cNvSpPr/>
          <p:nvPr/>
        </p:nvSpPr>
        <p:spPr>
          <a:xfrm>
            <a:off x="3750547" y="4275721"/>
            <a:ext cx="1081600" cy="111045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/>
              <p:nvPr/>
            </p:nvSpPr>
            <p:spPr>
              <a:xfrm>
                <a:off x="3991932" y="4324152"/>
                <a:ext cx="591900" cy="937259"/>
              </a:xfrm>
              <a:prstGeom prst="rect">
                <a:avLst/>
              </a:prstGeom>
              <a:noFill/>
            </p:spPr>
            <p:txBody>
              <a:bodyPr wrap="square" lIns="0" tIns="0" rIns="0" bIns="0" rtlCol="0" anchor="ctr" anchorCtr="0">
                <a:noAutofit/>
              </a:bodyPr>
              <a:lstStyle>
                <a:defPPr>
                  <a:defRPr lang="ko-KR"/>
                </a:defPPr>
                <a:lvl1pPr algn="ctr">
                  <a:lnSpc>
                    <a:spcPct val="120000"/>
                  </a:lnSpc>
                  <a:defRPr sz="3200" b="1" spc="-300">
                    <a:solidFill>
                      <a:srgbClr val="FD5214"/>
                    </a:solidFill>
                  </a:defRPr>
                </a:lvl1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ko-KR" altLang="en-US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57" name="TextBox 56">
                <a:extLst>
                  <a:ext uri="{FF2B5EF4-FFF2-40B4-BE49-F238E27FC236}">
                    <a16:creationId xmlns:a16="http://schemas.microsoft.com/office/drawing/2014/main" id="{05B21CCE-EB53-FD50-0DF1-E7F165AF6A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1932" y="4324152"/>
                <a:ext cx="591900" cy="937259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8" name="그림 57">
            <a:extLst>
              <a:ext uri="{FF2B5EF4-FFF2-40B4-BE49-F238E27FC236}">
                <a16:creationId xmlns:a16="http://schemas.microsoft.com/office/drawing/2014/main" id="{2F2D54EE-9466-B9FA-20E5-C5CA9B900CB1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049101" y="461221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CF4E9637-F087-E336-93F3-A3403391E793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8" name="그룹 7">
              <a:extLst>
                <a:ext uri="{FF2B5EF4-FFF2-40B4-BE49-F238E27FC236}">
                  <a16:creationId xmlns:a16="http://schemas.microsoft.com/office/drawing/2014/main" id="{F9AF23BE-59AF-3B58-F0ED-C35E474D6B3B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2" name="그래픽 57">
                <a:extLst>
                  <a:ext uri="{FF2B5EF4-FFF2-40B4-BE49-F238E27FC236}">
                    <a16:creationId xmlns:a16="http://schemas.microsoft.com/office/drawing/2014/main" id="{51887B27-0B31-898C-CF5F-4BC19568D9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69F963F-9720-785E-C243-FBBDF9AA73B4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9" name="그룹 8">
              <a:extLst>
                <a:ext uri="{FF2B5EF4-FFF2-40B4-BE49-F238E27FC236}">
                  <a16:creationId xmlns:a16="http://schemas.microsoft.com/office/drawing/2014/main" id="{358BFBBA-48B0-E44A-2250-E6485B03CE35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0" name="그래픽 60">
                <a:extLst>
                  <a:ext uri="{FF2B5EF4-FFF2-40B4-BE49-F238E27FC236}">
                    <a16:creationId xmlns:a16="http://schemas.microsoft.com/office/drawing/2014/main" id="{23CE1738-77F0-6B14-D7DA-1C7DC43491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B9188E09-22C8-2889-7BB9-706309D80E8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14" name="그림 28">
            <a:extLst>
              <a:ext uri="{FF2B5EF4-FFF2-40B4-BE49-F238E27FC236}">
                <a16:creationId xmlns:a16="http://schemas.microsoft.com/office/drawing/2014/main" id="{16918A48-F1E2-AA7C-0393-8B7FB5033FE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75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1" grpId="0"/>
      <p:bldP spid="5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86934DA-A915-4420-6AB1-A8921ED628B0}"/>
              </a:ext>
            </a:extLst>
          </p:cNvPr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0" marR="0" lvl="0" indent="0" algn="l" defTabSz="914400" rtl="0" eaLnBrk="1" fontAlgn="auto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600" b="1" i="0" u="none" strike="noStrike" kern="1200" cap="none" spc="-3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계산 결과가 가장 큰 것을 찾아 기호를 써 보세요</a:t>
            </a:r>
            <a:r>
              <a:rPr kumimoji="0" lang="en-US" altLang="ko-KR" sz="3600" b="1" i="0" u="none" strike="noStrike" kern="1200" cap="none" spc="-3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anose="020F0502020204030204"/>
                <a:ea typeface="맑은 고딕" panose="020B0503020000020004" pitchFamily="50" charset="-127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anose="020F05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C22FBE6B-378F-B309-2DCB-27A5CACB201D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DB6BC56A-65CF-5132-B27C-79725CF23C2A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>
                <a:extLst>
                  <a:ext uri="{FF2B5EF4-FFF2-40B4-BE49-F238E27FC236}">
                    <a16:creationId xmlns:a16="http://schemas.microsoft.com/office/drawing/2014/main" id="{2FDDB450-4D3E-FDD8-E20F-8F59FEF9FA31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5" name="직사각형 44">
                <a:extLst>
                  <a:ext uri="{FF2B5EF4-FFF2-40B4-BE49-F238E27FC236}">
                    <a16:creationId xmlns:a16="http://schemas.microsoft.com/office/drawing/2014/main" id="{CFD034A7-16E5-F502-47D4-3AF502F37314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6" name="직사각형 45">
                <a:extLst>
                  <a:ext uri="{FF2B5EF4-FFF2-40B4-BE49-F238E27FC236}">
                    <a16:creationId xmlns:a16="http://schemas.microsoft.com/office/drawing/2014/main" id="{254BEDDE-196D-6028-0301-87CD2DE8DD0C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48BF28F8-B9AD-B327-C4C2-E18B2B10A3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AC3B5E60-A2D9-55CA-3192-DF70BA5F0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4DE05DDD-7EA2-92CB-5A95-8C30628020D0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7" name="사각형: 둥근 모서리 16">
              <a:hlinkClick r:id="rId4" action="ppaction://hlinksldjump"/>
              <a:extLst>
                <a:ext uri="{FF2B5EF4-FFF2-40B4-BE49-F238E27FC236}">
                  <a16:creationId xmlns:a16="http://schemas.microsoft.com/office/drawing/2014/main" id="{C0A97B2C-29C0-94ED-51B5-97F86342CE4B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22" name="사각형: 둥근 모서리 21">
              <a:hlinkClick r:id="rId5" action="ppaction://hlinksldjump"/>
              <a:extLst>
                <a:ext uri="{FF2B5EF4-FFF2-40B4-BE49-F238E27FC236}">
                  <a16:creationId xmlns:a16="http://schemas.microsoft.com/office/drawing/2014/main" id="{CAEF2142-F0B9-A7DB-4732-172D6954B6E2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6" action="ppaction://hlinksldjump"/>
              <a:extLst>
                <a:ext uri="{FF2B5EF4-FFF2-40B4-BE49-F238E27FC236}">
                  <a16:creationId xmlns:a16="http://schemas.microsoft.com/office/drawing/2014/main" id="{FCEE9B14-BA64-1D67-D154-1F41A25AC44C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5" name="사각형: 둥근 모서리 24">
              <a:hlinkClick r:id="rId7" action="ppaction://hlinksldjump"/>
              <a:extLst>
                <a:ext uri="{FF2B5EF4-FFF2-40B4-BE49-F238E27FC236}">
                  <a16:creationId xmlns:a16="http://schemas.microsoft.com/office/drawing/2014/main" id="{1EF72BA2-F48C-8602-DACC-CF6C7B7C804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6" name="사각형: 둥근 모서리 25">
              <a:hlinkClick r:id="rId8" action="ppaction://hlinksldjump"/>
              <a:extLst>
                <a:ext uri="{FF2B5EF4-FFF2-40B4-BE49-F238E27FC236}">
                  <a16:creationId xmlns:a16="http://schemas.microsoft.com/office/drawing/2014/main" id="{AE84DCD3-6090-F9AB-F8DE-FBEDB409F47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7" name="사각형: 둥근 모서리 26">
              <a:hlinkClick r:id="rId9" action="ppaction://hlinksldjump"/>
              <a:extLst>
                <a:ext uri="{FF2B5EF4-FFF2-40B4-BE49-F238E27FC236}">
                  <a16:creationId xmlns:a16="http://schemas.microsoft.com/office/drawing/2014/main" id="{F9501BBA-B3E4-65CF-F96E-088FE89F2DA0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8" name="사각형: 둥근 모서리 27">
              <a:hlinkClick r:id="rId10" action="ppaction://hlinksldjump"/>
              <a:extLst>
                <a:ext uri="{FF2B5EF4-FFF2-40B4-BE49-F238E27FC236}">
                  <a16:creationId xmlns:a16="http://schemas.microsoft.com/office/drawing/2014/main" id="{0B12D20C-1468-B2C3-71E1-DE2AAD993A43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9" name="사각형: 둥근 모서리 28">
              <a:hlinkClick r:id="rId11" action="ppaction://hlinksldjump"/>
              <a:extLst>
                <a:ext uri="{FF2B5EF4-FFF2-40B4-BE49-F238E27FC236}">
                  <a16:creationId xmlns:a16="http://schemas.microsoft.com/office/drawing/2014/main" id="{7BB80B0F-D963-083D-5EB5-1A80360D8E6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8AEA19FB-2FA3-8346-023C-30FC9115D520}"/>
              </a:ext>
            </a:extLst>
          </p:cNvPr>
          <p:cNvSpPr txBox="1"/>
          <p:nvPr/>
        </p:nvSpPr>
        <p:spPr>
          <a:xfrm>
            <a:off x="8070540" y="5324907"/>
            <a:ext cx="3406315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>
                <a:solidFill>
                  <a:prstClr val="black"/>
                </a:solidFill>
                <a:latin typeface="맑은 고딕" panose="020B0503020000020004" pitchFamily="50" charset="-127"/>
              </a:rPr>
              <a:t>(                             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C3334C-AAE4-F4B3-2EF0-EC59CFDB127D}"/>
              </a:ext>
            </a:extLst>
          </p:cNvPr>
          <p:cNvSpPr txBox="1"/>
          <p:nvPr/>
        </p:nvSpPr>
        <p:spPr>
          <a:xfrm>
            <a:off x="8328247" y="5393717"/>
            <a:ext cx="294754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ko-KR" altLang="en-US" sz="3200" b="1" spc="-300">
                <a:solidFill>
                  <a:srgbClr val="FF0000"/>
                </a:solidFill>
              </a:rPr>
              <a:t>㉡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573B0861-7732-F058-7A48-0A0C631F66E8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/>
          <a:stretch/>
        </p:blipFill>
        <p:spPr>
          <a:xfrm>
            <a:off x="9522983" y="5412213"/>
            <a:ext cx="558070" cy="54778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4BF154B7-0BD9-5B32-542C-DE46594D66D5}"/>
              </a:ext>
            </a:extLst>
          </p:cNvPr>
          <p:cNvSpPr/>
          <p:nvPr/>
        </p:nvSpPr>
        <p:spPr>
          <a:xfrm>
            <a:off x="2423591" y="1989138"/>
            <a:ext cx="7786174" cy="2808014"/>
          </a:xfrm>
          <a:prstGeom prst="roundRect">
            <a:avLst>
              <a:gd name="adj" fmla="val 9546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>
              <a:lnSpc>
                <a:spcPct val="120000"/>
              </a:lnSpc>
            </a:pPr>
            <a:endParaRPr lang="ko-KR" altLang="en-US" b="1" spc="-3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D21865-D18C-B7FC-EBEA-8D4E12CC3F6A}"/>
                  </a:ext>
                </a:extLst>
              </p:cNvPr>
              <p:cNvSpPr txBox="1"/>
              <p:nvPr/>
            </p:nvSpPr>
            <p:spPr>
              <a:xfrm>
                <a:off x="3878153" y="2113324"/>
                <a:ext cx="162422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9D21865-D18C-B7FC-EBEA-8D4E12CC3F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153" y="2113324"/>
                <a:ext cx="1624226" cy="606695"/>
              </a:xfrm>
              <a:prstGeom prst="rect">
                <a:avLst/>
              </a:prstGeom>
              <a:blipFill>
                <a:blip r:embed="rId13"/>
                <a:stretch>
                  <a:fillRect b="-74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표 9">
            <a:extLst>
              <a:ext uri="{FF2B5EF4-FFF2-40B4-BE49-F238E27FC236}">
                <a16:creationId xmlns:a16="http://schemas.microsoft.com/office/drawing/2014/main" id="{38F92C01-89D6-436F-CAEA-4C78BC97B1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187447"/>
              </p:ext>
            </p:extLst>
          </p:nvPr>
        </p:nvGraphicFramePr>
        <p:xfrm>
          <a:off x="3271309" y="2479489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㉠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6FEBCC7-5A95-8DC1-C83C-B7BC98A873BE}"/>
                  </a:ext>
                </a:extLst>
              </p:cNvPr>
              <p:cNvSpPr txBox="1"/>
              <p:nvPr/>
            </p:nvSpPr>
            <p:spPr>
              <a:xfrm>
                <a:off x="7320136" y="2113324"/>
                <a:ext cx="162422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96FEBCC7-5A95-8DC1-C83C-B7BC98A873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2113324"/>
                <a:ext cx="1624226" cy="606695"/>
              </a:xfrm>
              <a:prstGeom prst="rect">
                <a:avLst/>
              </a:prstGeom>
              <a:blipFill>
                <a:blip r:embed="rId14"/>
                <a:stretch>
                  <a:fillRect b="-74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0" name="표 9">
            <a:extLst>
              <a:ext uri="{FF2B5EF4-FFF2-40B4-BE49-F238E27FC236}">
                <a16:creationId xmlns:a16="http://schemas.microsoft.com/office/drawing/2014/main" id="{48CEAF9B-97C5-3A92-924F-CC966D439B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004039"/>
              </p:ext>
            </p:extLst>
          </p:nvPr>
        </p:nvGraphicFramePr>
        <p:xfrm>
          <a:off x="6713292" y="2479489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㉡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084600C-FF9B-6BD9-F480-E3C0A9185CD6}"/>
                  </a:ext>
                </a:extLst>
              </p:cNvPr>
              <p:cNvSpPr txBox="1"/>
              <p:nvPr/>
            </p:nvSpPr>
            <p:spPr>
              <a:xfrm>
                <a:off x="3878153" y="3423326"/>
                <a:ext cx="162422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𝟔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084600C-FF9B-6BD9-F480-E3C0A9185C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153" y="3423326"/>
                <a:ext cx="1624226" cy="606695"/>
              </a:xfrm>
              <a:prstGeom prst="rect">
                <a:avLst/>
              </a:prstGeom>
              <a:blipFill>
                <a:blip r:embed="rId15"/>
                <a:stretch>
                  <a:fillRect b="-74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2" name="표 9">
            <a:extLst>
              <a:ext uri="{FF2B5EF4-FFF2-40B4-BE49-F238E27FC236}">
                <a16:creationId xmlns:a16="http://schemas.microsoft.com/office/drawing/2014/main" id="{47E7DE72-18CD-5FA6-427E-6EE8580944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702692"/>
              </p:ext>
            </p:extLst>
          </p:nvPr>
        </p:nvGraphicFramePr>
        <p:xfrm>
          <a:off x="3271309" y="3789491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㉢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238F09-C10C-43A8-C245-24B7B9DA2B1E}"/>
                  </a:ext>
                </a:extLst>
              </p:cNvPr>
              <p:cNvSpPr txBox="1"/>
              <p:nvPr/>
            </p:nvSpPr>
            <p:spPr>
              <a:xfrm>
                <a:off x="7320136" y="3423326"/>
                <a:ext cx="1624226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>
                  <a:lnSpc>
                    <a:spcPct val="12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smtClean="0">
                          <a:latin typeface="Cambria Math" panose="02040503050406030204" pitchFamily="18" charset="0"/>
                        </a:rPr>
                        <m:t>𝟑</m:t>
                      </m:r>
                      <m:f>
                        <m:fPr>
                          <m:ctrlP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num>
                        <m:den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𝟕</m:t>
                          </m:r>
                          <m:r>
                            <a:rPr lang="en-US" altLang="ko-KR" sz="3200" b="1" i="1" spc="-300" smtClean="0">
                              <a:latin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ko-KR" altLang="en-US" sz="3200" b="1" spc="-300" dirty="0"/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90238F09-C10C-43A8-C245-24B7B9DA2B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3423326"/>
                <a:ext cx="1624226" cy="606695"/>
              </a:xfrm>
              <a:prstGeom prst="rect">
                <a:avLst/>
              </a:prstGeom>
              <a:blipFill>
                <a:blip r:embed="rId16"/>
                <a:stretch>
                  <a:fillRect b="-76768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7" name="표 9">
            <a:extLst>
              <a:ext uri="{FF2B5EF4-FFF2-40B4-BE49-F238E27FC236}">
                <a16:creationId xmlns:a16="http://schemas.microsoft.com/office/drawing/2014/main" id="{29C40EAD-7C98-7F45-FFFE-E09BAA2A6C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3473566"/>
              </p:ext>
            </p:extLst>
          </p:nvPr>
        </p:nvGraphicFramePr>
        <p:xfrm>
          <a:off x="6713292" y="3789491"/>
          <a:ext cx="606844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665184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3200" dirty="0">
                          <a:solidFill>
                            <a:schemeClr val="tx1"/>
                          </a:solidFill>
                        </a:rPr>
                        <a:t>㉣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97144504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9ED4DD6D-CAF8-1969-DECE-7E718D3C8720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7" name="그룹 6">
              <a:extLst>
                <a:ext uri="{FF2B5EF4-FFF2-40B4-BE49-F238E27FC236}">
                  <a16:creationId xmlns:a16="http://schemas.microsoft.com/office/drawing/2014/main" id="{0E586ABA-ACFB-DCA4-3F46-9212E600C145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8" name="그래픽 57">
                <a:extLst>
                  <a:ext uri="{FF2B5EF4-FFF2-40B4-BE49-F238E27FC236}">
                    <a16:creationId xmlns:a16="http://schemas.microsoft.com/office/drawing/2014/main" id="{FAC717DC-2677-0329-002F-C407CAA274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627E82D-C89F-B15D-3CBA-35354D5C6E8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5B61164C-A4A6-849F-21F4-C3EA52C51321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13" name="그래픽 60">
                <a:extLst>
                  <a:ext uri="{FF2B5EF4-FFF2-40B4-BE49-F238E27FC236}">
                    <a16:creationId xmlns:a16="http://schemas.microsoft.com/office/drawing/2014/main" id="{BBA28A80-332B-A9D8-2F2E-BD6E08F9856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EC5E76E6-3BFD-0A80-01AC-F8D9A2809038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20" name="그림 28">
            <a:extLst>
              <a:ext uri="{FF2B5EF4-FFF2-40B4-BE49-F238E27FC236}">
                <a16:creationId xmlns:a16="http://schemas.microsoft.com/office/drawing/2014/main" id="{629ECD34-2406-7381-AC70-CA7F5717ADD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565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/>
              <p:nvPr/>
            </p:nvSpPr>
            <p:spPr>
              <a:xfrm>
                <a:off x="1032017" y="79857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noAutofit/>
              </a:bodyPr>
              <a:lstStyle/>
              <a:p>
                <a:pPr marL="0" marR="0" lvl="0" indent="0" algn="l" defTabSz="914400" rtl="0" eaLnBrk="1" fontAlgn="auto" latinLnBrk="1" hangingPunct="1">
                  <a:lnSpc>
                    <a:spcPct val="12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미술 작품을 만드는 데 철사를 지유는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𝟐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kumimoji="0" lang="en-US" altLang="ko-KR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, </a:t>
                </a:r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건우는 </a:t>
                </a:r>
                <a14:m>
                  <m:oMath xmlns:m="http://schemas.openxmlformats.org/officeDocument/2006/math">
                    <m:r>
                      <a:rPr kumimoji="0" lang="en-US" altLang="ko-KR" sz="3600" b="1" i="1" u="none" strike="noStrike" kern="1200" cap="none" spc="-300" normalizeH="0" baseline="0" noProof="0" smtClean="0">
                        <a:ln>
                          <a:noFill/>
                        </a:ln>
                        <a:solidFill>
                          <a:sysClr val="windowText" lastClr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맑은 고딕" panose="020B0503020000020004" pitchFamily="50" charset="-127"/>
                        <a:cs typeface="+mn-cs"/>
                      </a:rPr>
                      <m:t>𝟏</m:t>
                    </m:r>
                    <m:f>
                      <m:fPr>
                        <m:ctrlP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</m:ctrlPr>
                      </m:fPr>
                      <m:num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𝟏𝟎</m:t>
                        </m:r>
                        <m:r>
                          <a:rPr kumimoji="0" lang="en-US" altLang="ko-KR" sz="4400" b="1" i="1" u="none" strike="noStrike" kern="1200" cap="none" spc="-300" normalizeH="0" baseline="0" noProof="0" smtClean="0">
                            <a:ln>
                              <a:noFill/>
                            </a:ln>
                            <a:solidFill>
                              <a:sysClr val="windowText" lastClr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맑은 고딕" panose="020B0503020000020004" pitchFamily="50" charset="-127"/>
                            <a:cs typeface="+mn-cs"/>
                          </a:rPr>
                          <m:t> </m:t>
                        </m:r>
                      </m:den>
                    </m:f>
                  </m:oMath>
                </a14:m>
                <a:r>
                  <a:rPr kumimoji="0" lang="ko-KR" altLang="en-US" sz="3600" b="1" i="0" u="none" strike="noStrike" kern="1200" cap="none" spc="-30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맑은 고딕" panose="020F0502020204030204"/>
                    <a:ea typeface="맑은 고딕" panose="020B0503020000020004" pitchFamily="50" charset="-127"/>
                    <a:cs typeface="+mn-cs"/>
                  </a:rPr>
                  <a:t> 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를 사용했습니다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. 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지유와 건우가 사용한 철사는 모두 몇 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m</a:t>
                </a:r>
                <a:r>
                  <a:rPr lang="ko-KR" altLang="en-US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인지 구해 보세요</a:t>
                </a:r>
                <a:r>
                  <a:rPr lang="en-US" altLang="ko-KR" sz="3600" b="1" spc="-300" dirty="0">
                    <a:solidFill>
                      <a:sysClr val="windowText" lastClr="000000"/>
                    </a:solidFill>
                    <a:latin typeface="맑은 고딕" panose="020F0502020204030204"/>
                    <a:ea typeface="맑은 고딕" panose="020B0503020000020004" pitchFamily="50" charset="-127"/>
                  </a:rPr>
                  <a:t>.</a:t>
                </a:r>
                <a:endParaRPr kumimoji="0" lang="ko-KR" altLang="en-US" sz="3600" b="1" i="0" u="none" strike="noStrike" kern="1200" cap="none" spc="-30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맑은 고딕" panose="020F0502020204030204"/>
                  <a:ea typeface="맑은 고딕" panose="020B0503020000020004" pitchFamily="50" charset="-127"/>
                  <a:cs typeface="+mn-cs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286934DA-A915-4420-6AB1-A8921ED628B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2017" y="798575"/>
                <a:ext cx="10342999" cy="606695"/>
              </a:xfrm>
              <a:prstGeom prst="rect">
                <a:avLst/>
              </a:prstGeom>
              <a:blipFill>
                <a:blip r:embed="rId2"/>
                <a:stretch>
                  <a:fillRect l="-2652" b="-374000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C9C4AF2C-EADE-FB31-68D1-1D7F4F392606}"/>
              </a:ext>
            </a:extLst>
          </p:cNvPr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4000" b="1">
                <a:solidFill>
                  <a:srgbClr val="843C0C"/>
                </a:solidFill>
              </a:rPr>
              <a:t>4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DAC391F1-269B-860E-87E6-7F5589B54DC2}"/>
              </a:ext>
            </a:extLst>
          </p:cNvPr>
          <p:cNvGrpSpPr/>
          <p:nvPr/>
        </p:nvGrpSpPr>
        <p:grpSpPr>
          <a:xfrm>
            <a:off x="10451275" y="6473873"/>
            <a:ext cx="1549381" cy="254013"/>
            <a:chOff x="10379267" y="6473873"/>
            <a:chExt cx="1549381" cy="254013"/>
          </a:xfrm>
        </p:grpSpPr>
        <p:grpSp>
          <p:nvGrpSpPr>
            <p:cNvPr id="29" name="그룹 28">
              <a:extLst>
                <a:ext uri="{FF2B5EF4-FFF2-40B4-BE49-F238E27FC236}">
                  <a16:creationId xmlns:a16="http://schemas.microsoft.com/office/drawing/2014/main" id="{1057DA5C-D877-CF95-4B37-64F7B4E680FE}"/>
                </a:ext>
              </a:extLst>
            </p:cNvPr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9" name="직사각형 38">
                <a:extLst>
                  <a:ext uri="{FF2B5EF4-FFF2-40B4-BE49-F238E27FC236}">
                    <a16:creationId xmlns:a16="http://schemas.microsoft.com/office/drawing/2014/main" id="{8B468708-B070-80D3-1900-9FC58FF3DF7E}"/>
                  </a:ext>
                </a:extLst>
              </p:cNvPr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dirty="0">
                    <a:solidFill>
                      <a:srgbClr val="B0B0B0"/>
                    </a:solidFill>
                  </a:rPr>
                  <a:t>13</a:t>
                </a:r>
              </a:p>
            </p:txBody>
          </p:sp>
          <p:sp>
            <p:nvSpPr>
              <p:cNvPr id="40" name="직사각형 39">
                <a:extLst>
                  <a:ext uri="{FF2B5EF4-FFF2-40B4-BE49-F238E27FC236}">
                    <a16:creationId xmlns:a16="http://schemas.microsoft.com/office/drawing/2014/main" id="{541A923D-1DC8-FFB9-F27C-EAE3F821B9B5}"/>
                  </a:ext>
                </a:extLst>
              </p:cNvPr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 b="1" dirty="0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41" name="직사각형 40">
                <a:extLst>
                  <a:ext uri="{FF2B5EF4-FFF2-40B4-BE49-F238E27FC236}">
                    <a16:creationId xmlns:a16="http://schemas.microsoft.com/office/drawing/2014/main" id="{0BF89F21-F9F8-9246-1A9F-2900F67CD087}"/>
                  </a:ext>
                </a:extLst>
              </p:cNvPr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0" name="그림 29">
              <a:hlinkClick r:id="" action="ppaction://hlinkshowjump?jump=nextslide"/>
              <a:extLst>
                <a:ext uri="{FF2B5EF4-FFF2-40B4-BE49-F238E27FC236}">
                  <a16:creationId xmlns:a16="http://schemas.microsoft.com/office/drawing/2014/main" id="{E767C6FD-9593-77CA-F1FC-5DD09C4D50B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1" name="그림 30">
              <a:hlinkClick r:id="" action="ppaction://hlinkshowjump?jump=previousslide"/>
              <a:extLst>
                <a:ext uri="{FF2B5EF4-FFF2-40B4-BE49-F238E27FC236}">
                  <a16:creationId xmlns:a16="http://schemas.microsoft.com/office/drawing/2014/main" id="{306025F6-3B27-6EAE-44C0-EE9E22B842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F5B86C7D-776B-81E3-B0AD-F6FAB89E8FC6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1" name="사각형: 둥근 모서리 10">
              <a:hlinkClick r:id="rId5" action="ppaction://hlinksldjump"/>
              <a:extLst>
                <a:ext uri="{FF2B5EF4-FFF2-40B4-BE49-F238E27FC236}">
                  <a16:creationId xmlns:a16="http://schemas.microsoft.com/office/drawing/2014/main" id="{D1F51D54-7A6E-58FF-3EB1-4AB0F1B1618A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차시 시작</a:t>
              </a:r>
            </a:p>
          </p:txBody>
        </p:sp>
        <p:sp>
          <p:nvSpPr>
            <p:cNvPr id="12" name="사각형: 둥근 모서리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0B4CBA14-F67C-4480-D6E3-FB9EFD21DDF4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F4998604-64C1-14FE-B3DE-35C9D98E207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9" name="사각형: 둥근 모서리 18">
              <a:hlinkClick r:id="rId8" action="ppaction://hlinksldjump"/>
              <a:extLst>
                <a:ext uri="{FF2B5EF4-FFF2-40B4-BE49-F238E27FC236}">
                  <a16:creationId xmlns:a16="http://schemas.microsoft.com/office/drawing/2014/main" id="{995B4105-E28E-04FD-2640-DCDF658593F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9" action="ppaction://hlinksldjump"/>
              <a:extLst>
                <a:ext uri="{FF2B5EF4-FFF2-40B4-BE49-F238E27FC236}">
                  <a16:creationId xmlns:a16="http://schemas.microsoft.com/office/drawing/2014/main" id="{150D1F70-7AD1-BDBD-D940-97A7F025D34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chemeClr val="bg1"/>
                  </a:solidFill>
                </a:rPr>
                <a:t>4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0" action="ppaction://hlinksldjump"/>
              <a:extLst>
                <a:ext uri="{FF2B5EF4-FFF2-40B4-BE49-F238E27FC236}">
                  <a16:creationId xmlns:a16="http://schemas.microsoft.com/office/drawing/2014/main" id="{0D16D877-7C92-379C-5662-F37F8285A2AB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rtlCol="0" anchor="ctr">
              <a:spAutoFit/>
            </a:bodyPr>
            <a:lstStyle/>
            <a:p>
              <a:pPr algn="ctr"/>
              <a:r>
                <a:rPr lang="ko-KR" altLang="en-US" sz="1400" b="1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2" name="사각형: 둥근 모서리 21">
              <a:hlinkClick r:id="rId11" action="ppaction://hlinksldjump"/>
              <a:extLst>
                <a:ext uri="{FF2B5EF4-FFF2-40B4-BE49-F238E27FC236}">
                  <a16:creationId xmlns:a16="http://schemas.microsoft.com/office/drawing/2014/main" id="{7EA65569-B233-111D-3FC2-6EB7C73CD8C8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3" name="사각형: 둥근 모서리 22">
              <a:hlinkClick r:id="rId12" action="ppaction://hlinksldjump"/>
              <a:extLst>
                <a:ext uri="{FF2B5EF4-FFF2-40B4-BE49-F238E27FC236}">
                  <a16:creationId xmlns:a16="http://schemas.microsoft.com/office/drawing/2014/main" id="{7FAA95E8-8649-BE95-96C2-F1677068157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rtlCol="0" anchor="ctr">
              <a:spAutoFit/>
            </a:bodyPr>
            <a:lstStyle/>
            <a:p>
              <a:pPr algn="ctr"/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308857-6EF4-DF10-0DE7-F92B63E85C14}"/>
                  </a:ext>
                </a:extLst>
              </p:cNvPr>
              <p:cNvSpPr txBox="1"/>
              <p:nvPr/>
            </p:nvSpPr>
            <p:spPr>
              <a:xfrm>
                <a:off x="2107016" y="3504452"/>
                <a:ext cx="4573668" cy="21649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𝟒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𝟕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altLang="ko-KR" sz="3200" b="1" i="1" spc="-30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𝟒</m:t>
                      </m:r>
                      <m:f>
                        <m:fPr>
                          <m:ctrlP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𝟏𝟎</m:t>
                          </m:r>
                          <m:r>
                            <a:rPr lang="en-US" altLang="ko-KR" sz="3200" b="1" i="1" spc="-300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 </m:t>
                          </m:r>
                        </m:den>
                      </m:f>
                    </m:oMath>
                  </m:oMathPara>
                </a14:m>
                <a:endParaRPr lang="en-US" altLang="ko-KR" sz="3200" b="1" spc="-300" dirty="0">
                  <a:solidFill>
                    <a:srgbClr val="FF0000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algn="ctr">
                  <a:lnSpc>
                    <a:spcPct val="130000"/>
                  </a:lnSpc>
                </a:pPr>
                <a:r>
                  <a:rPr lang="en-US" altLang="ko-KR" sz="3200" b="1" spc="-3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  <a:latin typeface="Cambria Math" panose="02040503050406030204" pitchFamily="18" charset="0"/>
                  </a:rPr>
                  <a:t>또는  </a:t>
                </a:r>
                <a14:m>
                  <m:oMath xmlns:m="http://schemas.openxmlformats.org/officeDocument/2006/math"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altLang="ko-KR" sz="3200" b="1" i="1" spc="-30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f>
                      <m:fPr>
                        <m:ctrlP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D9308857-6EF4-DF10-0DE7-F92B63E85C1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07016" y="3504452"/>
                <a:ext cx="4573668" cy="2164952"/>
              </a:xfrm>
              <a:prstGeom prst="rect">
                <a:avLst/>
              </a:prstGeom>
              <a:blipFill>
                <a:blip r:embed="rId13"/>
                <a:stretch>
                  <a:fillRect b="-3099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그림 13">
            <a:extLst>
              <a:ext uri="{FF2B5EF4-FFF2-40B4-BE49-F238E27FC236}">
                <a16:creationId xmlns:a16="http://schemas.microsoft.com/office/drawing/2014/main" id="{8A526865-B31F-627F-68AE-70E5A29102E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070147" y="417462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16" name="직선 연결선 15">
            <a:extLst>
              <a:ext uri="{FF2B5EF4-FFF2-40B4-BE49-F238E27FC236}">
                <a16:creationId xmlns:a16="http://schemas.microsoft.com/office/drawing/2014/main" id="{D7E37DF9-7B57-050E-23CE-50547D3105D4}"/>
              </a:ext>
            </a:extLst>
          </p:cNvPr>
          <p:cNvCxnSpPr>
            <a:cxnSpLocks/>
          </p:cNvCxnSpPr>
          <p:nvPr/>
        </p:nvCxnSpPr>
        <p:spPr>
          <a:xfrm>
            <a:off x="2107015" y="4787173"/>
            <a:ext cx="449304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화살표: 오각형 16">
            <a:extLst>
              <a:ext uri="{FF2B5EF4-FFF2-40B4-BE49-F238E27FC236}">
                <a16:creationId xmlns:a16="http://schemas.microsoft.com/office/drawing/2014/main" id="{8B252498-8FFD-3E4E-D083-3515DB6F4B9F}"/>
              </a:ext>
            </a:extLst>
          </p:cNvPr>
          <p:cNvSpPr/>
          <p:nvPr/>
        </p:nvSpPr>
        <p:spPr>
          <a:xfrm>
            <a:off x="1055440" y="421957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식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D77BF6-6800-6F56-8CC4-305DE4067D9C}"/>
                  </a:ext>
                </a:extLst>
              </p:cNvPr>
              <p:cNvSpPr txBox="1"/>
              <p:nvPr/>
            </p:nvSpPr>
            <p:spPr>
              <a:xfrm>
                <a:off x="8400257" y="3770975"/>
                <a:ext cx="2441980" cy="963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14:m>
                  <m:oMath xmlns:m="http://schemas.openxmlformats.org/officeDocument/2006/math"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f>
                      <m:fPr>
                        <m:ctrlP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(</a:t>
                </a:r>
                <a:r>
                  <a:rPr lang="ko-KR" altLang="en-US" sz="3200" b="1" spc="-300" dirty="0">
                    <a:solidFill>
                      <a:srgbClr val="FF0000"/>
                    </a:solidFill>
                  </a:rPr>
                  <a:t>또는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ko-KR" sz="3200" b="1" i="1" spc="-30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𝟒𝟏</m:t>
                        </m:r>
                      </m:num>
                      <m:den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  <m:r>
                          <a:rPr lang="en-US" altLang="ko-KR" sz="3200" b="1" i="1" spc="-3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  <m:r>
                      <a:rPr lang="en-US" altLang="ko-KR" sz="3200" b="1" i="1" spc="-30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ko-KR" sz="3200" b="1" spc="-300" dirty="0">
                    <a:solidFill>
                      <a:srgbClr val="FF0000"/>
                    </a:solidFill>
                  </a:rPr>
                  <a:t>)</a:t>
                </a:r>
                <a:endParaRPr lang="ko-KR" altLang="en-US" sz="3200" b="1" spc="-3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65D77BF6-6800-6F56-8CC4-305DE4067D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0257" y="3770975"/>
                <a:ext cx="2441980" cy="963725"/>
              </a:xfrm>
              <a:prstGeom prst="rect">
                <a:avLst/>
              </a:prstGeom>
              <a:blipFill>
                <a:blip r:embed="rId15"/>
                <a:stretch>
                  <a:fillRect r="-3741" b="-7595"/>
                </a:stretch>
              </a:blipFill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7" name="그림 36">
            <a:extLst>
              <a:ext uri="{FF2B5EF4-FFF2-40B4-BE49-F238E27FC236}">
                <a16:creationId xmlns:a16="http://schemas.microsoft.com/office/drawing/2014/main" id="{36A56554-4882-65D6-40C1-877269BA465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337858" y="416087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cxnSp>
        <p:nvCxnSpPr>
          <p:cNvPr id="38" name="직선 연결선 37">
            <a:extLst>
              <a:ext uri="{FF2B5EF4-FFF2-40B4-BE49-F238E27FC236}">
                <a16:creationId xmlns:a16="http://schemas.microsoft.com/office/drawing/2014/main" id="{0ABBE5CA-A735-5A39-9804-B549576A1756}"/>
              </a:ext>
            </a:extLst>
          </p:cNvPr>
          <p:cNvCxnSpPr>
            <a:cxnSpLocks/>
          </p:cNvCxnSpPr>
          <p:nvPr/>
        </p:nvCxnSpPr>
        <p:spPr>
          <a:xfrm>
            <a:off x="8400256" y="4773423"/>
            <a:ext cx="2441981" cy="0"/>
          </a:xfrm>
          <a:prstGeom prst="line">
            <a:avLst/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2" name="화살표: 오각형 41">
            <a:extLst>
              <a:ext uri="{FF2B5EF4-FFF2-40B4-BE49-F238E27FC236}">
                <a16:creationId xmlns:a16="http://schemas.microsoft.com/office/drawing/2014/main" id="{3548FD43-4AB9-D448-CEAA-589811F11DF1}"/>
              </a:ext>
            </a:extLst>
          </p:cNvPr>
          <p:cNvSpPr/>
          <p:nvPr/>
        </p:nvSpPr>
        <p:spPr>
          <a:xfrm>
            <a:off x="7344644" y="4205826"/>
            <a:ext cx="970948" cy="561274"/>
          </a:xfrm>
          <a:prstGeom prst="homePlat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/>
              <a:t>답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2CFF46-95C7-E8D0-9682-AD851DA90D21}"/>
              </a:ext>
            </a:extLst>
          </p:cNvPr>
          <p:cNvSpPr txBox="1"/>
          <p:nvPr/>
        </p:nvSpPr>
        <p:spPr>
          <a:xfrm>
            <a:off x="10849926" y="4198082"/>
            <a:ext cx="647353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en-US" altLang="ko-KR" sz="3200" b="1" spc="-300" dirty="0">
                <a:solidFill>
                  <a:prstClr val="black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m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089A2834-4018-5694-D305-CCBC393D7F75}"/>
              </a:ext>
            </a:extLst>
          </p:cNvPr>
          <p:cNvGrpSpPr/>
          <p:nvPr/>
        </p:nvGrpSpPr>
        <p:grpSpPr>
          <a:xfrm>
            <a:off x="8070541" y="169139"/>
            <a:ext cx="3921590" cy="396662"/>
            <a:chOff x="6057749" y="6397923"/>
            <a:chExt cx="3921590" cy="396662"/>
          </a:xfrm>
        </p:grpSpPr>
        <p:grpSp>
          <p:nvGrpSpPr>
            <p:cNvPr id="5" name="그룹 4">
              <a:extLst>
                <a:ext uri="{FF2B5EF4-FFF2-40B4-BE49-F238E27FC236}">
                  <a16:creationId xmlns:a16="http://schemas.microsoft.com/office/drawing/2014/main" id="{D1805860-947A-9077-92A5-53528CE75F9A}"/>
                </a:ext>
              </a:extLst>
            </p:cNvPr>
            <p:cNvGrpSpPr/>
            <p:nvPr/>
          </p:nvGrpSpPr>
          <p:grpSpPr>
            <a:xfrm>
              <a:off x="6057749" y="6398585"/>
              <a:ext cx="1753714" cy="396000"/>
              <a:chOff x="6057749" y="6398585"/>
              <a:chExt cx="1753714" cy="396000"/>
            </a:xfrm>
          </p:grpSpPr>
          <p:pic>
            <p:nvPicPr>
              <p:cNvPr id="15" name="그래픽 57">
                <a:extLst>
                  <a:ext uri="{FF2B5EF4-FFF2-40B4-BE49-F238E27FC236}">
                    <a16:creationId xmlns:a16="http://schemas.microsoft.com/office/drawing/2014/main" id="{1452997A-F52E-F1DC-AEC8-A9F477CFD99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875B920B-9586-8486-7449-D6BA7B2C6788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16~17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  <p:grpSp>
          <p:nvGrpSpPr>
            <p:cNvPr id="6" name="그룹 5">
              <a:extLst>
                <a:ext uri="{FF2B5EF4-FFF2-40B4-BE49-F238E27FC236}">
                  <a16:creationId xmlns:a16="http://schemas.microsoft.com/office/drawing/2014/main" id="{16970EED-97A1-B794-F581-1A333806255E}"/>
                </a:ext>
              </a:extLst>
            </p:cNvPr>
            <p:cNvGrpSpPr/>
            <p:nvPr/>
          </p:nvGrpSpPr>
          <p:grpSpPr>
            <a:xfrm>
              <a:off x="7869558" y="6397923"/>
              <a:ext cx="2109781" cy="396000"/>
              <a:chOff x="7869558" y="6397923"/>
              <a:chExt cx="2109781" cy="396000"/>
            </a:xfrm>
          </p:grpSpPr>
          <p:pic>
            <p:nvPicPr>
              <p:cNvPr id="8" name="그래픽 60">
                <a:extLst>
                  <a:ext uri="{FF2B5EF4-FFF2-40B4-BE49-F238E27FC236}">
                    <a16:creationId xmlns:a16="http://schemas.microsoft.com/office/drawing/2014/main" id="{167A894A-E170-38D0-7E30-AF9C817995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7869558" y="6397923"/>
                <a:ext cx="2109781" cy="396000"/>
              </a:xfrm>
              <a:prstGeom prst="rect">
                <a:avLst/>
              </a:prstGeom>
            </p:spPr>
          </p:pic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9369094-FAA3-4BD3-3548-B00690261F7C}"/>
                  </a:ext>
                </a:extLst>
              </p:cNvPr>
              <p:cNvSpPr txBox="1"/>
              <p:nvPr/>
            </p:nvSpPr>
            <p:spPr>
              <a:xfrm>
                <a:off x="8799752" y="642190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spc="-15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12~13</a:t>
                </a:r>
                <a:r>
                  <a:rPr kumimoji="0" lang="ko-KR" altLang="en-US" sz="1600" b="1" i="0" u="none" strike="noStrike" kern="1200" cap="none" spc="-150" normalizeH="0" baseline="0" noProof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/>
              </a:p>
            </p:txBody>
          </p:sp>
        </p:grpSp>
      </p:grpSp>
      <p:pic>
        <p:nvPicPr>
          <p:cNvPr id="25" name="그림 28">
            <a:extLst>
              <a:ext uri="{FF2B5EF4-FFF2-40B4-BE49-F238E27FC236}">
                <a16:creationId xmlns:a16="http://schemas.microsoft.com/office/drawing/2014/main" id="{98C86757-769F-677E-78F2-022E0A06706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355686" y="260615"/>
            <a:ext cx="360568" cy="208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000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6" grpId="0"/>
    </p:bldLst>
  </p:timing>
</p:sld>
</file>

<file path=ppt/theme/theme1.xml><?xml version="1.0" encoding="utf-8"?>
<a:theme xmlns:a="http://schemas.openxmlformats.org/drawingml/2006/main" name="3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38100">
          <a:solidFill>
            <a:srgbClr val="FF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634</Words>
  <Application>Microsoft Office PowerPoint</Application>
  <PresentationFormat>와이드스크린</PresentationFormat>
  <Paragraphs>276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13</vt:i4>
      </vt:variant>
    </vt:vector>
  </HeadingPairs>
  <TitlesOfParts>
    <vt:vector size="20" baseType="lpstr">
      <vt:lpstr>맑은 고딕</vt:lpstr>
      <vt:lpstr>Arial</vt:lpstr>
      <vt:lpstr>Cambria Math</vt:lpstr>
      <vt:lpstr>3_디자인 사용자 지정</vt:lpstr>
      <vt:lpstr>4_디자인 사용자 지정</vt:lpstr>
      <vt:lpstr>5_디자인 사용자 지정</vt:lpstr>
      <vt:lpstr>6_디자인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lastModifiedBy/>
  <cp:revision>1</cp:revision>
  <dcterms:created xsi:type="dcterms:W3CDTF">2023-11-23T11:22:05Z</dcterms:created>
  <dcterms:modified xsi:type="dcterms:W3CDTF">2024-04-24T00:26:48Z</dcterms:modified>
</cp:coreProperties>
</file>